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4" d="100"/>
          <a:sy n="84" d="100"/>
        </p:scale>
        <p:origin x="-141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00200"/>
            <a:ext cx="8352928" cy="178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ОРГАНИЗАЦИЯ ГОЛОСАВНИЯ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ВНЕ ПОМЕЩЕНИЯ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ГОЛОСВАНИЯ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8 СЕНТЯБРЯ 2019 ГОДА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1025127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МУНИЦИПАЛЬНЫЕ ВЫБОРЫ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КИРИШСКОМ МУНИЦИПАЛЬНОМ РАЙОНЕ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1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13"/>
            <a:ext cx="9144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26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54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1" cy="5112568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причина, по которой он выразил желание проголосовать вне помещения для голосования, не является уважительной. </a:t>
            </a:r>
          </a:p>
          <a:p>
            <a:pPr marL="0" indent="0">
              <a:buNone/>
            </a:pPr>
            <a:r>
              <a:rPr lang="ru-RU" i="1" dirty="0"/>
              <a:t>В этом случае члены УИК с правом решающего голоса составляют в произвольной форме акт, в котором подробно описывают ситуацию и действия избирателя, которые препятствуют деятельности УИК, информируют председателя </a:t>
            </a:r>
            <a:r>
              <a:rPr lang="ru-RU" i="1" dirty="0" smtClean="0"/>
              <a:t>УИК </a:t>
            </a:r>
            <a:r>
              <a:rPr lang="ru-RU" i="1" dirty="0"/>
              <a:t>о сложившейся ситуации; </a:t>
            </a:r>
            <a:endParaRPr lang="ru-RU" i="1" dirty="0" smtClean="0"/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проведении голосования вне помещения для голосования могут возникнуть разные ситуации: </a:t>
            </a:r>
            <a:endParaRPr lang="ru-RU" sz="3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8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1" cy="48245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rgbClr val="002060"/>
                </a:solidFill>
              </a:rPr>
              <a:t>избиратель отсутствует по указанному адресу, например: </a:t>
            </a:r>
          </a:p>
          <a:p>
            <a:pPr marL="457200" indent="-457200">
              <a:buAutoNum type="arabicParenR"/>
            </a:pPr>
            <a:r>
              <a:rPr lang="ru-RU" dirty="0" smtClean="0"/>
              <a:t>выехал </a:t>
            </a:r>
            <a:r>
              <a:rPr lang="ru-RU" dirty="0"/>
              <a:t>после звонка в УИК в неизвестном направлении и телефонная связь с данным избирателем отсутствует;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избиратель </a:t>
            </a:r>
            <a:r>
              <a:rPr lang="ru-RU" dirty="0"/>
              <a:t>отсутствует по указанному адресу длительное время и не мог звонить в УИК с просьбой о голосовании вне помещения для голосования;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по </a:t>
            </a:r>
            <a:r>
              <a:rPr lang="ru-RU" dirty="0"/>
              <a:t>прибытии к избирателю выясняется, что избиратель не заявлял в УИК о желании проголосовать вне помещения для голосования, никто из семьи избирателя не заявлял в УИК о предоставлении возможности избирателю проголосовать вне помещения для голосования. </a:t>
            </a:r>
          </a:p>
          <a:p>
            <a:pPr marL="0" indent="0">
              <a:buNone/>
            </a:pPr>
            <a:r>
              <a:rPr lang="ru-RU" dirty="0"/>
              <a:t>О соответствующей ситуации члены УИК информируют председателя УИК и составляют в произвольной форме акт, который должен быть предложен для подписания присутствующим членам УИК с правом совещательного голоса, наблюдателям.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При проведении голосования вне помещения для голосования могут возникнуть разные ситуации: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959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9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9" y="32182"/>
            <a:ext cx="9067639" cy="61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19872" y="4293096"/>
            <a:ext cx="2952328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41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1710"/>
            <a:ext cx="4240615" cy="526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03565" cy="47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5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88640"/>
            <a:ext cx="8808979" cy="660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0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3478"/>
            <a:ext cx="4851157" cy="57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7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12857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0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96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8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2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92761" cy="4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81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8887"/>
            <a:ext cx="5401242" cy="66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64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206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ОРГАНИЗАЦИЯ ГОЛОСАВНИЯ ВНЕ ПОМЕЩЕНИЯ ДЛЯ ГОЛОСВАНИЯ  8 СЕНТЯБРЯ 2019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проведении голосования вне помещения для голосования могут возникнуть разные ситуации: </vt:lpstr>
      <vt:lpstr>При проведении голосования вне помещения для голосования могут возникнуть разные ситуации: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ГОЛОСАВНИЯ В НЕПОМЕЩЕНИЯ ДЛЯ ГОЛОСВАНИЯ  8 СЕНТЯБРЯ 2019 ГОДА</dc:title>
  <dc:creator>Черепенина Нина Борисовна</dc:creator>
  <cp:lastModifiedBy>Елена Николаевна Федоринова</cp:lastModifiedBy>
  <cp:revision>16</cp:revision>
  <dcterms:created xsi:type="dcterms:W3CDTF">2019-02-08T07:32:41Z</dcterms:created>
  <dcterms:modified xsi:type="dcterms:W3CDTF">2020-09-30T12:45:42Z</dcterms:modified>
</cp:coreProperties>
</file>