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CCB60-EB13-4936-9F4C-76AE35E723E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FD921-027D-4559-B7F6-3752E08328E7}">
      <dgm:prSet phldrT="[Текст]" phldr="1"/>
      <dgm:spPr/>
      <dgm:t>
        <a:bodyPr/>
        <a:lstStyle/>
        <a:p>
          <a:endParaRPr lang="ru-RU" dirty="0"/>
        </a:p>
      </dgm:t>
    </dgm:pt>
    <dgm:pt modelId="{2EDD682F-9F8D-4FC5-A76D-3C5505BA2DBF}" type="parTrans" cxnId="{DB24CC14-21FC-4F83-8DDD-84EAF6388D6E}">
      <dgm:prSet/>
      <dgm:spPr/>
      <dgm:t>
        <a:bodyPr/>
        <a:lstStyle/>
        <a:p>
          <a:endParaRPr lang="ru-RU"/>
        </a:p>
      </dgm:t>
    </dgm:pt>
    <dgm:pt modelId="{5CE7C932-EE67-45C0-9F19-D169CC43C047}" type="sibTrans" cxnId="{DB24CC14-21FC-4F83-8DDD-84EAF6388D6E}">
      <dgm:prSet/>
      <dgm:spPr/>
      <dgm:t>
        <a:bodyPr/>
        <a:lstStyle/>
        <a:p>
          <a:endParaRPr lang="ru-RU"/>
        </a:p>
      </dgm:t>
    </dgm:pt>
    <dgm:pt modelId="{81157B0D-1CBD-4105-8AF6-1966B6117F1F}">
      <dgm:prSet phldrT="[Текст]"/>
      <dgm:spPr/>
      <dgm:t>
        <a:bodyPr/>
        <a:lstStyle/>
        <a:p>
          <a:r>
            <a:rPr lang="ru-RU" dirty="0" smtClean="0"/>
            <a:t>Политическая партия, зарегистрированный кандидат                     могут назначить в каждую УИК                    </a:t>
          </a:r>
          <a:r>
            <a:rPr lang="ru-RU" b="1" dirty="0" smtClean="0">
              <a:solidFill>
                <a:srgbClr val="C00000"/>
              </a:solidFill>
            </a:rPr>
            <a:t>не более двух наблюдателей, </a:t>
          </a:r>
          <a:r>
            <a:rPr lang="ru-RU" dirty="0" smtClean="0"/>
            <a:t>которые имеют право поочередно осуществлять наблюдение в помещении для голосования.</a:t>
          </a:r>
          <a:endParaRPr lang="ru-RU" dirty="0"/>
        </a:p>
      </dgm:t>
    </dgm:pt>
    <dgm:pt modelId="{915D2D67-A75F-49E0-81B9-DBBD8AB713D8}" type="parTrans" cxnId="{B5D76383-3A13-4636-9764-01E8E2C67B37}">
      <dgm:prSet/>
      <dgm:spPr/>
      <dgm:t>
        <a:bodyPr/>
        <a:lstStyle/>
        <a:p>
          <a:endParaRPr lang="ru-RU"/>
        </a:p>
      </dgm:t>
    </dgm:pt>
    <dgm:pt modelId="{08C91B2D-FF02-4C4E-A7F4-5158CE244573}" type="sibTrans" cxnId="{B5D76383-3A13-4636-9764-01E8E2C67B37}">
      <dgm:prSet/>
      <dgm:spPr/>
      <dgm:t>
        <a:bodyPr/>
        <a:lstStyle/>
        <a:p>
          <a:endParaRPr lang="ru-RU"/>
        </a:p>
      </dgm:t>
    </dgm:pt>
    <dgm:pt modelId="{1554A6DE-5BBB-4D00-94E5-EDB0135FD8F5}">
      <dgm:prSet phldrT="[Текст]" phldr="1" custT="1"/>
      <dgm:spPr/>
      <dgm:t>
        <a:bodyPr/>
        <a:lstStyle/>
        <a:p>
          <a:endParaRPr lang="ru-RU" sz="800" dirty="0"/>
        </a:p>
      </dgm:t>
    </dgm:pt>
    <dgm:pt modelId="{8DF61421-76E5-4D0B-A4A0-00496D8EE693}" type="parTrans" cxnId="{951E29AF-291A-434F-9461-1A39414DCFEE}">
      <dgm:prSet/>
      <dgm:spPr/>
      <dgm:t>
        <a:bodyPr/>
        <a:lstStyle/>
        <a:p>
          <a:endParaRPr lang="ru-RU"/>
        </a:p>
      </dgm:t>
    </dgm:pt>
    <dgm:pt modelId="{117C2FF0-CD68-4C34-9EA0-0B0DD897C020}" type="sibTrans" cxnId="{951E29AF-291A-434F-9461-1A39414DCFEE}">
      <dgm:prSet/>
      <dgm:spPr/>
      <dgm:t>
        <a:bodyPr/>
        <a:lstStyle/>
        <a:p>
          <a:endParaRPr lang="ru-RU"/>
        </a:p>
      </dgm:t>
    </dgm:pt>
    <dgm:pt modelId="{C01416EC-00AE-4647-9255-C184F9717971}">
      <dgm:prSet phldrT="[Текст]" custT="1"/>
      <dgm:spPr/>
      <dgm:t>
        <a:bodyPr/>
        <a:lstStyle/>
        <a:p>
          <a:r>
            <a:rPr lang="ru-RU" sz="2400" b="1" dirty="0" smtClean="0"/>
            <a:t>Одно и то же лицо может быть назначено наблюдателем </a:t>
          </a:r>
          <a:r>
            <a:rPr lang="ru-RU" sz="2400" b="1" dirty="0" smtClean="0">
              <a:solidFill>
                <a:srgbClr val="C00000"/>
              </a:solidFill>
            </a:rPr>
            <a:t>только в одну избирательную комиссию.</a:t>
          </a:r>
          <a:endParaRPr lang="ru-RU" sz="2400" b="1" dirty="0">
            <a:solidFill>
              <a:srgbClr val="C00000"/>
            </a:solidFill>
          </a:endParaRPr>
        </a:p>
      </dgm:t>
    </dgm:pt>
    <dgm:pt modelId="{2A75EF85-9EAD-41D4-8F2F-5467B585FCD6}" type="parTrans" cxnId="{CFC7E573-798E-4DD7-B104-DAB7A10E5FFD}">
      <dgm:prSet/>
      <dgm:spPr/>
      <dgm:t>
        <a:bodyPr/>
        <a:lstStyle/>
        <a:p>
          <a:endParaRPr lang="ru-RU"/>
        </a:p>
      </dgm:t>
    </dgm:pt>
    <dgm:pt modelId="{56C3625A-ED90-4168-8A16-E675060F6602}" type="sibTrans" cxnId="{CFC7E573-798E-4DD7-B104-DAB7A10E5FFD}">
      <dgm:prSet/>
      <dgm:spPr/>
      <dgm:t>
        <a:bodyPr/>
        <a:lstStyle/>
        <a:p>
          <a:endParaRPr lang="ru-RU"/>
        </a:p>
      </dgm:t>
    </dgm:pt>
    <dgm:pt modelId="{4A240C3D-71F4-4ED6-B27C-3C8DED8FDE9C}" type="pres">
      <dgm:prSet presAssocID="{F36CCB60-EB13-4936-9F4C-76AE35E723E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8E5EE0-435E-437B-BA17-5558819D8E5B}" type="pres">
      <dgm:prSet presAssocID="{E18FD921-027D-4559-B7F6-3752E08328E7}" presName="horFlow" presStyleCnt="0"/>
      <dgm:spPr/>
    </dgm:pt>
    <dgm:pt modelId="{3831146B-A96D-42A2-87DC-F91338C6AFA7}" type="pres">
      <dgm:prSet presAssocID="{E18FD921-027D-4559-B7F6-3752E08328E7}" presName="bigChev" presStyleLbl="node1" presStyleIdx="0" presStyleCnt="2" custScaleX="40130" custLinFactNeighborX="-190" custLinFactNeighborY="7181"/>
      <dgm:spPr/>
      <dgm:t>
        <a:bodyPr/>
        <a:lstStyle/>
        <a:p>
          <a:endParaRPr lang="ru-RU"/>
        </a:p>
      </dgm:t>
    </dgm:pt>
    <dgm:pt modelId="{D0D62108-BCC7-4E65-9A3D-441552D4E72E}" type="pres">
      <dgm:prSet presAssocID="{915D2D67-A75F-49E0-81B9-DBBD8AB713D8}" presName="parTrans" presStyleCnt="0"/>
      <dgm:spPr/>
    </dgm:pt>
    <dgm:pt modelId="{6E862420-F779-4269-B77D-9D0B6D99ED01}" type="pres">
      <dgm:prSet presAssocID="{81157B0D-1CBD-4105-8AF6-1966B6117F1F}" presName="node" presStyleLbl="alignAccFollowNode1" presStyleIdx="0" presStyleCnt="2" custScaleX="242912" custScaleY="176458" custLinFactNeighborX="-18920" custLinFactNeighborY="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176C5-0158-4EBD-8BC7-13AE7C9B85CE}" type="pres">
      <dgm:prSet presAssocID="{E18FD921-027D-4559-B7F6-3752E08328E7}" presName="vSp" presStyleCnt="0"/>
      <dgm:spPr/>
    </dgm:pt>
    <dgm:pt modelId="{B5D2D00F-BE9F-41DF-9297-451DA61B5650}" type="pres">
      <dgm:prSet presAssocID="{1554A6DE-5BBB-4D00-94E5-EDB0135FD8F5}" presName="horFlow" presStyleCnt="0"/>
      <dgm:spPr/>
    </dgm:pt>
    <dgm:pt modelId="{F077A6B7-F7D2-4DCB-B300-C2E23CD98545}" type="pres">
      <dgm:prSet presAssocID="{1554A6DE-5BBB-4D00-94E5-EDB0135FD8F5}" presName="bigChev" presStyleLbl="node1" presStyleIdx="1" presStyleCnt="2" custScaleX="36944" custLinFactNeighborX="-36618" custLinFactNeighborY="1582"/>
      <dgm:spPr/>
      <dgm:t>
        <a:bodyPr/>
        <a:lstStyle/>
        <a:p>
          <a:endParaRPr lang="ru-RU"/>
        </a:p>
      </dgm:t>
    </dgm:pt>
    <dgm:pt modelId="{BFE939EC-2A5A-4512-9E58-D9AFA63A7EE5}" type="pres">
      <dgm:prSet presAssocID="{2A75EF85-9EAD-41D4-8F2F-5467B585FCD6}" presName="parTrans" presStyleCnt="0"/>
      <dgm:spPr/>
    </dgm:pt>
    <dgm:pt modelId="{8692B57E-923E-430E-ADB0-19396D1F509B}" type="pres">
      <dgm:prSet presAssocID="{C01416EC-00AE-4647-9255-C184F9717971}" presName="node" presStyleLbl="alignAccFollowNode1" presStyleIdx="1" presStyleCnt="2" custScaleX="248025" custScaleY="135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C7E573-798E-4DD7-B104-DAB7A10E5FFD}" srcId="{1554A6DE-5BBB-4D00-94E5-EDB0135FD8F5}" destId="{C01416EC-00AE-4647-9255-C184F9717971}" srcOrd="0" destOrd="0" parTransId="{2A75EF85-9EAD-41D4-8F2F-5467B585FCD6}" sibTransId="{56C3625A-ED90-4168-8A16-E675060F6602}"/>
    <dgm:cxn modelId="{8F282AD8-6076-46EF-B5EE-218CA53D66BF}" type="presOf" srcId="{C01416EC-00AE-4647-9255-C184F9717971}" destId="{8692B57E-923E-430E-ADB0-19396D1F509B}" srcOrd="0" destOrd="0" presId="urn:microsoft.com/office/officeart/2005/8/layout/lProcess3"/>
    <dgm:cxn modelId="{951E29AF-291A-434F-9461-1A39414DCFEE}" srcId="{F36CCB60-EB13-4936-9F4C-76AE35E723EA}" destId="{1554A6DE-5BBB-4D00-94E5-EDB0135FD8F5}" srcOrd="1" destOrd="0" parTransId="{8DF61421-76E5-4D0B-A4A0-00496D8EE693}" sibTransId="{117C2FF0-CD68-4C34-9EA0-0B0DD897C020}"/>
    <dgm:cxn modelId="{1BCFE21A-92C0-4AC9-878D-B65BFC34B4FC}" type="presOf" srcId="{81157B0D-1CBD-4105-8AF6-1966B6117F1F}" destId="{6E862420-F779-4269-B77D-9D0B6D99ED01}" srcOrd="0" destOrd="0" presId="urn:microsoft.com/office/officeart/2005/8/layout/lProcess3"/>
    <dgm:cxn modelId="{DB24CC14-21FC-4F83-8DDD-84EAF6388D6E}" srcId="{F36CCB60-EB13-4936-9F4C-76AE35E723EA}" destId="{E18FD921-027D-4559-B7F6-3752E08328E7}" srcOrd="0" destOrd="0" parTransId="{2EDD682F-9F8D-4FC5-A76D-3C5505BA2DBF}" sibTransId="{5CE7C932-EE67-45C0-9F19-D169CC43C047}"/>
    <dgm:cxn modelId="{B5D76383-3A13-4636-9764-01E8E2C67B37}" srcId="{E18FD921-027D-4559-B7F6-3752E08328E7}" destId="{81157B0D-1CBD-4105-8AF6-1966B6117F1F}" srcOrd="0" destOrd="0" parTransId="{915D2D67-A75F-49E0-81B9-DBBD8AB713D8}" sibTransId="{08C91B2D-FF02-4C4E-A7F4-5158CE244573}"/>
    <dgm:cxn modelId="{EE436BFA-63A8-4F43-8DAD-5914D65246C6}" type="presOf" srcId="{1554A6DE-5BBB-4D00-94E5-EDB0135FD8F5}" destId="{F077A6B7-F7D2-4DCB-B300-C2E23CD98545}" srcOrd="0" destOrd="0" presId="urn:microsoft.com/office/officeart/2005/8/layout/lProcess3"/>
    <dgm:cxn modelId="{44E979C1-76DD-497F-BB74-1341298A13AF}" type="presOf" srcId="{E18FD921-027D-4559-B7F6-3752E08328E7}" destId="{3831146B-A96D-42A2-87DC-F91338C6AFA7}" srcOrd="0" destOrd="0" presId="urn:microsoft.com/office/officeart/2005/8/layout/lProcess3"/>
    <dgm:cxn modelId="{BD7C179B-5585-47D3-8681-8D3CFEA90979}" type="presOf" srcId="{F36CCB60-EB13-4936-9F4C-76AE35E723EA}" destId="{4A240C3D-71F4-4ED6-B27C-3C8DED8FDE9C}" srcOrd="0" destOrd="0" presId="urn:microsoft.com/office/officeart/2005/8/layout/lProcess3"/>
    <dgm:cxn modelId="{12A10880-6C9F-41D6-BA4C-D5CF288B1730}" type="presParOf" srcId="{4A240C3D-71F4-4ED6-B27C-3C8DED8FDE9C}" destId="{1F8E5EE0-435E-437B-BA17-5558819D8E5B}" srcOrd="0" destOrd="0" presId="urn:microsoft.com/office/officeart/2005/8/layout/lProcess3"/>
    <dgm:cxn modelId="{F47B3E8C-387E-4052-B152-9383F42FAEF7}" type="presParOf" srcId="{1F8E5EE0-435E-437B-BA17-5558819D8E5B}" destId="{3831146B-A96D-42A2-87DC-F91338C6AFA7}" srcOrd="0" destOrd="0" presId="urn:microsoft.com/office/officeart/2005/8/layout/lProcess3"/>
    <dgm:cxn modelId="{09BED52B-6758-4C62-8C5E-E7D237A6798E}" type="presParOf" srcId="{1F8E5EE0-435E-437B-BA17-5558819D8E5B}" destId="{D0D62108-BCC7-4E65-9A3D-441552D4E72E}" srcOrd="1" destOrd="0" presId="urn:microsoft.com/office/officeart/2005/8/layout/lProcess3"/>
    <dgm:cxn modelId="{6F34B768-7D9A-46AC-8202-33380B648907}" type="presParOf" srcId="{1F8E5EE0-435E-437B-BA17-5558819D8E5B}" destId="{6E862420-F779-4269-B77D-9D0B6D99ED01}" srcOrd="2" destOrd="0" presId="urn:microsoft.com/office/officeart/2005/8/layout/lProcess3"/>
    <dgm:cxn modelId="{B7889D33-16E5-458F-8968-AE9358D82842}" type="presParOf" srcId="{4A240C3D-71F4-4ED6-B27C-3C8DED8FDE9C}" destId="{757176C5-0158-4EBD-8BC7-13AE7C9B85CE}" srcOrd="1" destOrd="0" presId="urn:microsoft.com/office/officeart/2005/8/layout/lProcess3"/>
    <dgm:cxn modelId="{4806D695-0F7A-4E98-9F78-6D046FC442CB}" type="presParOf" srcId="{4A240C3D-71F4-4ED6-B27C-3C8DED8FDE9C}" destId="{B5D2D00F-BE9F-41DF-9297-451DA61B5650}" srcOrd="2" destOrd="0" presId="urn:microsoft.com/office/officeart/2005/8/layout/lProcess3"/>
    <dgm:cxn modelId="{8F2E1786-953F-4E53-8FF5-3FC9BB94DE92}" type="presParOf" srcId="{B5D2D00F-BE9F-41DF-9297-451DA61B5650}" destId="{F077A6B7-F7D2-4DCB-B300-C2E23CD98545}" srcOrd="0" destOrd="0" presId="urn:microsoft.com/office/officeart/2005/8/layout/lProcess3"/>
    <dgm:cxn modelId="{39AD72B8-D84B-4FFE-A349-0B3334BF8F95}" type="presParOf" srcId="{B5D2D00F-BE9F-41DF-9297-451DA61B5650}" destId="{BFE939EC-2A5A-4512-9E58-D9AFA63A7EE5}" srcOrd="1" destOrd="0" presId="urn:microsoft.com/office/officeart/2005/8/layout/lProcess3"/>
    <dgm:cxn modelId="{9344F55B-FE4D-4521-B51D-239BC299CFCD}" type="presParOf" srcId="{B5D2D00F-BE9F-41DF-9297-451DA61B5650}" destId="{8692B57E-923E-430E-ADB0-19396D1F509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C5120-F6AA-4EC1-8F5C-57F26B8E8A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44146-836D-49D3-BBE2-3F1324341C2E}">
      <dgm:prSet phldrT="[Текст]" custT="1"/>
      <dgm:spPr/>
      <dgm:t>
        <a:bodyPr/>
        <a:lstStyle/>
        <a:p>
          <a:r>
            <a:rPr lang="ru-RU" sz="2400" dirty="0" smtClean="0"/>
            <a:t>фамилия, имя и отчество наблюдателя;</a:t>
          </a:r>
          <a:endParaRPr lang="ru-RU" sz="2400" dirty="0"/>
        </a:p>
      </dgm:t>
    </dgm:pt>
    <dgm:pt modelId="{7A734004-ECAB-49CE-84CC-F526B6040B6C}" type="parTrans" cxnId="{609A2F38-6BDD-401D-ADBE-CF3E963976B8}">
      <dgm:prSet/>
      <dgm:spPr/>
      <dgm:t>
        <a:bodyPr/>
        <a:lstStyle/>
        <a:p>
          <a:endParaRPr lang="ru-RU"/>
        </a:p>
      </dgm:t>
    </dgm:pt>
    <dgm:pt modelId="{2E9561E7-EF59-479F-839B-EFA7B4ECF3FE}" type="sibTrans" cxnId="{609A2F38-6BDD-401D-ADBE-CF3E963976B8}">
      <dgm:prSet/>
      <dgm:spPr/>
      <dgm:t>
        <a:bodyPr/>
        <a:lstStyle/>
        <a:p>
          <a:endParaRPr lang="ru-RU"/>
        </a:p>
      </dgm:t>
    </dgm:pt>
    <dgm:pt modelId="{DA362E2A-7982-47FA-945D-38AE761D4500}">
      <dgm:prSet phldrT="[Текст]" custT="1"/>
      <dgm:spPr/>
      <dgm:t>
        <a:bodyPr/>
        <a:lstStyle/>
        <a:p>
          <a:r>
            <a:rPr lang="ru-RU" sz="2400" dirty="0" smtClean="0"/>
            <a:t>адрес его места жительства;</a:t>
          </a:r>
          <a:endParaRPr lang="ru-RU" sz="2400" dirty="0"/>
        </a:p>
      </dgm:t>
    </dgm:pt>
    <dgm:pt modelId="{C0667E75-C529-483A-BBAB-1D12629945CF}" type="parTrans" cxnId="{42720F76-E960-4CC3-917B-95F169086D99}">
      <dgm:prSet/>
      <dgm:spPr/>
      <dgm:t>
        <a:bodyPr/>
        <a:lstStyle/>
        <a:p>
          <a:endParaRPr lang="ru-RU"/>
        </a:p>
      </dgm:t>
    </dgm:pt>
    <dgm:pt modelId="{2E5EC9E5-0DDF-4D05-A40B-35735E3C6E53}" type="sibTrans" cxnId="{42720F76-E960-4CC3-917B-95F169086D99}">
      <dgm:prSet/>
      <dgm:spPr/>
      <dgm:t>
        <a:bodyPr/>
        <a:lstStyle/>
        <a:p>
          <a:endParaRPr lang="ru-RU"/>
        </a:p>
      </dgm:t>
    </dgm:pt>
    <dgm:pt modelId="{55E43183-26B9-4A0E-A507-4BD463158E03}">
      <dgm:prSet phldrT="[Текст]" custT="1"/>
      <dgm:spPr/>
      <dgm:t>
        <a:bodyPr/>
        <a:lstStyle/>
        <a:p>
          <a:r>
            <a:rPr lang="ru-RU" sz="2400" dirty="0" smtClean="0"/>
            <a:t>номер избирательного участка;</a:t>
          </a:r>
          <a:endParaRPr lang="ru-RU" sz="2400" dirty="0"/>
        </a:p>
      </dgm:t>
    </dgm:pt>
    <dgm:pt modelId="{4A1E776A-EBEC-49D4-A25C-ABC71DA796BC}" type="parTrans" cxnId="{33CC9849-16F8-4336-A525-FE320CD19DA1}">
      <dgm:prSet/>
      <dgm:spPr/>
      <dgm:t>
        <a:bodyPr/>
        <a:lstStyle/>
        <a:p>
          <a:endParaRPr lang="ru-RU"/>
        </a:p>
      </dgm:t>
    </dgm:pt>
    <dgm:pt modelId="{49C09815-CDCF-45FE-BF5E-70433B211269}" type="sibTrans" cxnId="{33CC9849-16F8-4336-A525-FE320CD19DA1}">
      <dgm:prSet/>
      <dgm:spPr/>
      <dgm:t>
        <a:bodyPr/>
        <a:lstStyle/>
        <a:p>
          <a:endParaRPr lang="ru-RU"/>
        </a:p>
      </dgm:t>
    </dgm:pt>
    <dgm:pt modelId="{B7688404-D369-4A4C-A2A7-20A6E1F4D766}">
      <dgm:prSet custT="1"/>
      <dgm:spPr/>
      <dgm:t>
        <a:bodyPr/>
        <a:lstStyle/>
        <a:p>
          <a:r>
            <a:rPr lang="ru-RU" sz="2400" dirty="0" smtClean="0"/>
            <a:t>делается запись об отсутствии ограничений, предусмотренных законом.</a:t>
          </a:r>
          <a:endParaRPr lang="ru-RU" sz="2400" dirty="0"/>
        </a:p>
      </dgm:t>
    </dgm:pt>
    <dgm:pt modelId="{B26B31CE-A0FD-42FA-8C3D-2F1CE275352A}" type="parTrans" cxnId="{CC0BB741-D4DF-4C1C-B5A7-EF6637913054}">
      <dgm:prSet/>
      <dgm:spPr/>
      <dgm:t>
        <a:bodyPr/>
        <a:lstStyle/>
        <a:p>
          <a:endParaRPr lang="ru-RU"/>
        </a:p>
      </dgm:t>
    </dgm:pt>
    <dgm:pt modelId="{349E2933-7424-428F-9EB8-F873DE94C2B7}" type="sibTrans" cxnId="{CC0BB741-D4DF-4C1C-B5A7-EF6637913054}">
      <dgm:prSet/>
      <dgm:spPr/>
      <dgm:t>
        <a:bodyPr/>
        <a:lstStyle/>
        <a:p>
          <a:endParaRPr lang="ru-RU"/>
        </a:p>
      </dgm:t>
    </dgm:pt>
    <dgm:pt modelId="{66C0E904-AE4E-4E93-856B-3291BA1E32F2}">
      <dgm:prSet custT="1"/>
      <dgm:spPr/>
      <dgm:t>
        <a:bodyPr/>
        <a:lstStyle/>
        <a:p>
          <a:r>
            <a:rPr lang="ru-RU" sz="2400" dirty="0" smtClean="0"/>
            <a:t>наименование избирательной комиссии, в которую он направляется;</a:t>
          </a:r>
          <a:endParaRPr lang="ru-RU" sz="2400" dirty="0"/>
        </a:p>
      </dgm:t>
    </dgm:pt>
    <dgm:pt modelId="{35A725BE-BE79-455C-9B90-B2D0009FB312}" type="parTrans" cxnId="{65F17F77-505C-495A-B8C2-A2C3C15B33F9}">
      <dgm:prSet/>
      <dgm:spPr/>
      <dgm:t>
        <a:bodyPr/>
        <a:lstStyle/>
        <a:p>
          <a:endParaRPr lang="ru-RU"/>
        </a:p>
      </dgm:t>
    </dgm:pt>
    <dgm:pt modelId="{4C1E49E1-366B-40CA-A40F-0837B53A2F77}" type="sibTrans" cxnId="{65F17F77-505C-495A-B8C2-A2C3C15B33F9}">
      <dgm:prSet/>
      <dgm:spPr/>
      <dgm:t>
        <a:bodyPr/>
        <a:lstStyle/>
        <a:p>
          <a:endParaRPr lang="ru-RU"/>
        </a:p>
      </dgm:t>
    </dgm:pt>
    <dgm:pt modelId="{9D2E7F71-0DD0-416C-9F56-180F890A2247}" type="pres">
      <dgm:prSet presAssocID="{816C5120-F6AA-4EC1-8F5C-57F26B8E8A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94E2EC-3B1F-46D6-9263-E0F9CB6E1ED4}" type="pres">
      <dgm:prSet presAssocID="{816C5120-F6AA-4EC1-8F5C-57F26B8E8AA6}" presName="Name1" presStyleCnt="0"/>
      <dgm:spPr/>
    </dgm:pt>
    <dgm:pt modelId="{B717D9B2-1D21-4E03-A6BB-06A3B2F4EDE5}" type="pres">
      <dgm:prSet presAssocID="{816C5120-F6AA-4EC1-8F5C-57F26B8E8AA6}" presName="cycle" presStyleCnt="0"/>
      <dgm:spPr/>
    </dgm:pt>
    <dgm:pt modelId="{66AD6C4B-7FA4-4BE3-B5EA-9F32D8DD9515}" type="pres">
      <dgm:prSet presAssocID="{816C5120-F6AA-4EC1-8F5C-57F26B8E8AA6}" presName="srcNode" presStyleLbl="node1" presStyleIdx="0" presStyleCnt="5"/>
      <dgm:spPr/>
    </dgm:pt>
    <dgm:pt modelId="{370A96C1-23C8-4299-90F1-9B33F802F3A6}" type="pres">
      <dgm:prSet presAssocID="{816C5120-F6AA-4EC1-8F5C-57F26B8E8AA6}" presName="conn" presStyleLbl="parChTrans1D2" presStyleIdx="0" presStyleCnt="1"/>
      <dgm:spPr/>
      <dgm:t>
        <a:bodyPr/>
        <a:lstStyle/>
        <a:p>
          <a:endParaRPr lang="ru-RU"/>
        </a:p>
      </dgm:t>
    </dgm:pt>
    <dgm:pt modelId="{2F7040E1-7DF4-478B-A845-52EAC3816302}" type="pres">
      <dgm:prSet presAssocID="{816C5120-F6AA-4EC1-8F5C-57F26B8E8AA6}" presName="extraNode" presStyleLbl="node1" presStyleIdx="0" presStyleCnt="5"/>
      <dgm:spPr/>
    </dgm:pt>
    <dgm:pt modelId="{EC307A60-9855-4F64-88B3-A1471F4F3FB5}" type="pres">
      <dgm:prSet presAssocID="{816C5120-F6AA-4EC1-8F5C-57F26B8E8AA6}" presName="dstNode" presStyleLbl="node1" presStyleIdx="0" presStyleCnt="5"/>
      <dgm:spPr/>
    </dgm:pt>
    <dgm:pt modelId="{C6631D1C-F50E-4653-B425-D5A03D33F738}" type="pres">
      <dgm:prSet presAssocID="{D6444146-836D-49D3-BBE2-3F1324341C2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4F90A-72E5-43FE-8301-6B463972DDE6}" type="pres">
      <dgm:prSet presAssocID="{D6444146-836D-49D3-BBE2-3F1324341C2E}" presName="accent_1" presStyleCnt="0"/>
      <dgm:spPr/>
    </dgm:pt>
    <dgm:pt modelId="{FC07CA8F-E641-4329-BA6C-3A3706F3AC6C}" type="pres">
      <dgm:prSet presAssocID="{D6444146-836D-49D3-BBE2-3F1324341C2E}" presName="accentRepeatNode" presStyleLbl="solidFgAcc1" presStyleIdx="0" presStyleCnt="5"/>
      <dgm:spPr/>
    </dgm:pt>
    <dgm:pt modelId="{16304470-B3C5-41F3-AC6A-6C6BB1A4673A}" type="pres">
      <dgm:prSet presAssocID="{DA362E2A-7982-47FA-945D-38AE761D450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03AF7-85F7-44B2-BBBD-7A48997C752F}" type="pres">
      <dgm:prSet presAssocID="{DA362E2A-7982-47FA-945D-38AE761D4500}" presName="accent_2" presStyleCnt="0"/>
      <dgm:spPr/>
    </dgm:pt>
    <dgm:pt modelId="{3AD23DA0-49DC-4108-A97F-EE007B333130}" type="pres">
      <dgm:prSet presAssocID="{DA362E2A-7982-47FA-945D-38AE761D4500}" presName="accentRepeatNode" presStyleLbl="solidFgAcc1" presStyleIdx="1" presStyleCnt="5"/>
      <dgm:spPr/>
    </dgm:pt>
    <dgm:pt modelId="{651184F1-AAB2-42E3-831B-474AABD32AFF}" type="pres">
      <dgm:prSet presAssocID="{55E43183-26B9-4A0E-A507-4BD463158E0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BC5E3-987D-4FD8-9D06-3100B9DC1859}" type="pres">
      <dgm:prSet presAssocID="{55E43183-26B9-4A0E-A507-4BD463158E03}" presName="accent_3" presStyleCnt="0"/>
      <dgm:spPr/>
    </dgm:pt>
    <dgm:pt modelId="{2BAA51E7-B1B2-4CFE-9E12-C6C031B1ECC8}" type="pres">
      <dgm:prSet presAssocID="{55E43183-26B9-4A0E-A507-4BD463158E03}" presName="accentRepeatNode" presStyleLbl="solidFgAcc1" presStyleIdx="2" presStyleCnt="5"/>
      <dgm:spPr/>
    </dgm:pt>
    <dgm:pt modelId="{8B766CA6-AA50-4EE1-9B64-684243119945}" type="pres">
      <dgm:prSet presAssocID="{66C0E904-AE4E-4E93-856B-3291BA1E32F2}" presName="text_4" presStyleLbl="node1" presStyleIdx="3" presStyleCnt="5" custScaleY="12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D4596-1349-4911-B233-337236A7EA47}" type="pres">
      <dgm:prSet presAssocID="{66C0E904-AE4E-4E93-856B-3291BA1E32F2}" presName="accent_4" presStyleCnt="0"/>
      <dgm:spPr/>
    </dgm:pt>
    <dgm:pt modelId="{731C5568-C1F3-4E7E-B2A7-25966E3F62CC}" type="pres">
      <dgm:prSet presAssocID="{66C0E904-AE4E-4E93-856B-3291BA1E32F2}" presName="accentRepeatNode" presStyleLbl="solidFgAcc1" presStyleIdx="3" presStyleCnt="5"/>
      <dgm:spPr/>
    </dgm:pt>
    <dgm:pt modelId="{541DA13D-78DD-41E8-8844-5DE779F9015D}" type="pres">
      <dgm:prSet presAssocID="{B7688404-D369-4A4C-A2A7-20A6E1F4D766}" presName="text_5" presStyleLbl="node1" presStyleIdx="4" presStyleCnt="5" custScaleY="138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5047A-2178-433E-9A57-A2D1C69F081C}" type="pres">
      <dgm:prSet presAssocID="{B7688404-D369-4A4C-A2A7-20A6E1F4D766}" presName="accent_5" presStyleCnt="0"/>
      <dgm:spPr/>
    </dgm:pt>
    <dgm:pt modelId="{17543686-2593-45E3-B6A4-0D870E5FEF79}" type="pres">
      <dgm:prSet presAssocID="{B7688404-D369-4A4C-A2A7-20A6E1F4D766}" presName="accentRepeatNode" presStyleLbl="solidFgAcc1" presStyleIdx="4" presStyleCnt="5"/>
      <dgm:spPr/>
    </dgm:pt>
  </dgm:ptLst>
  <dgm:cxnLst>
    <dgm:cxn modelId="{A1D158C7-A562-41A2-85F3-9A8251739C98}" type="presOf" srcId="{55E43183-26B9-4A0E-A507-4BD463158E03}" destId="{651184F1-AAB2-42E3-831B-474AABD32AFF}" srcOrd="0" destOrd="0" presId="urn:microsoft.com/office/officeart/2008/layout/VerticalCurvedList"/>
    <dgm:cxn modelId="{CC0BB741-D4DF-4C1C-B5A7-EF6637913054}" srcId="{816C5120-F6AA-4EC1-8F5C-57F26B8E8AA6}" destId="{B7688404-D369-4A4C-A2A7-20A6E1F4D766}" srcOrd="4" destOrd="0" parTransId="{B26B31CE-A0FD-42FA-8C3D-2F1CE275352A}" sibTransId="{349E2933-7424-428F-9EB8-F873DE94C2B7}"/>
    <dgm:cxn modelId="{B5EB9E0B-4161-4194-8C0C-CA900B61E2ED}" type="presOf" srcId="{B7688404-D369-4A4C-A2A7-20A6E1F4D766}" destId="{541DA13D-78DD-41E8-8844-5DE779F9015D}" srcOrd="0" destOrd="0" presId="urn:microsoft.com/office/officeart/2008/layout/VerticalCurvedList"/>
    <dgm:cxn modelId="{33CC9849-16F8-4336-A525-FE320CD19DA1}" srcId="{816C5120-F6AA-4EC1-8F5C-57F26B8E8AA6}" destId="{55E43183-26B9-4A0E-A507-4BD463158E03}" srcOrd="2" destOrd="0" parTransId="{4A1E776A-EBEC-49D4-A25C-ABC71DA796BC}" sibTransId="{49C09815-CDCF-45FE-BF5E-70433B211269}"/>
    <dgm:cxn modelId="{57935316-52AB-4DF6-AF68-9ECAF3F9535C}" type="presOf" srcId="{816C5120-F6AA-4EC1-8F5C-57F26B8E8AA6}" destId="{9D2E7F71-0DD0-416C-9F56-180F890A2247}" srcOrd="0" destOrd="0" presId="urn:microsoft.com/office/officeart/2008/layout/VerticalCurvedList"/>
    <dgm:cxn modelId="{42720F76-E960-4CC3-917B-95F169086D99}" srcId="{816C5120-F6AA-4EC1-8F5C-57F26B8E8AA6}" destId="{DA362E2A-7982-47FA-945D-38AE761D4500}" srcOrd="1" destOrd="0" parTransId="{C0667E75-C529-483A-BBAB-1D12629945CF}" sibTransId="{2E5EC9E5-0DDF-4D05-A40B-35735E3C6E53}"/>
    <dgm:cxn modelId="{65F17F77-505C-495A-B8C2-A2C3C15B33F9}" srcId="{816C5120-F6AA-4EC1-8F5C-57F26B8E8AA6}" destId="{66C0E904-AE4E-4E93-856B-3291BA1E32F2}" srcOrd="3" destOrd="0" parTransId="{35A725BE-BE79-455C-9B90-B2D0009FB312}" sibTransId="{4C1E49E1-366B-40CA-A40F-0837B53A2F77}"/>
    <dgm:cxn modelId="{D19DB9E8-540D-4C65-84C2-BB75AAD2C38C}" type="presOf" srcId="{2E9561E7-EF59-479F-839B-EFA7B4ECF3FE}" destId="{370A96C1-23C8-4299-90F1-9B33F802F3A6}" srcOrd="0" destOrd="0" presId="urn:microsoft.com/office/officeart/2008/layout/VerticalCurvedList"/>
    <dgm:cxn modelId="{32093310-F54C-453D-BFBD-6672DB561EF6}" type="presOf" srcId="{66C0E904-AE4E-4E93-856B-3291BA1E32F2}" destId="{8B766CA6-AA50-4EE1-9B64-684243119945}" srcOrd="0" destOrd="0" presId="urn:microsoft.com/office/officeart/2008/layout/VerticalCurvedList"/>
    <dgm:cxn modelId="{609A2F38-6BDD-401D-ADBE-CF3E963976B8}" srcId="{816C5120-F6AA-4EC1-8F5C-57F26B8E8AA6}" destId="{D6444146-836D-49D3-BBE2-3F1324341C2E}" srcOrd="0" destOrd="0" parTransId="{7A734004-ECAB-49CE-84CC-F526B6040B6C}" sibTransId="{2E9561E7-EF59-479F-839B-EFA7B4ECF3FE}"/>
    <dgm:cxn modelId="{02CD8484-476A-4DA1-9999-8D52400B4359}" type="presOf" srcId="{D6444146-836D-49D3-BBE2-3F1324341C2E}" destId="{C6631D1C-F50E-4653-B425-D5A03D33F738}" srcOrd="0" destOrd="0" presId="urn:microsoft.com/office/officeart/2008/layout/VerticalCurvedList"/>
    <dgm:cxn modelId="{E3426AF8-5B09-4574-BFED-3D2C073328F7}" type="presOf" srcId="{DA362E2A-7982-47FA-945D-38AE761D4500}" destId="{16304470-B3C5-41F3-AC6A-6C6BB1A4673A}" srcOrd="0" destOrd="0" presId="urn:microsoft.com/office/officeart/2008/layout/VerticalCurvedList"/>
    <dgm:cxn modelId="{C835CC53-C68B-4CE9-844A-758E933B4281}" type="presParOf" srcId="{9D2E7F71-0DD0-416C-9F56-180F890A2247}" destId="{4794E2EC-3B1F-46D6-9263-E0F9CB6E1ED4}" srcOrd="0" destOrd="0" presId="urn:microsoft.com/office/officeart/2008/layout/VerticalCurvedList"/>
    <dgm:cxn modelId="{6BAAF7B6-F7EF-441A-BF1A-91837FDCDFF7}" type="presParOf" srcId="{4794E2EC-3B1F-46D6-9263-E0F9CB6E1ED4}" destId="{B717D9B2-1D21-4E03-A6BB-06A3B2F4EDE5}" srcOrd="0" destOrd="0" presId="urn:microsoft.com/office/officeart/2008/layout/VerticalCurvedList"/>
    <dgm:cxn modelId="{FE3AB119-DD92-40B5-8DBD-26D4836D8D76}" type="presParOf" srcId="{B717D9B2-1D21-4E03-A6BB-06A3B2F4EDE5}" destId="{66AD6C4B-7FA4-4BE3-B5EA-9F32D8DD9515}" srcOrd="0" destOrd="0" presId="urn:microsoft.com/office/officeart/2008/layout/VerticalCurvedList"/>
    <dgm:cxn modelId="{5BD61351-3734-48D1-9823-721042BA6757}" type="presParOf" srcId="{B717D9B2-1D21-4E03-A6BB-06A3B2F4EDE5}" destId="{370A96C1-23C8-4299-90F1-9B33F802F3A6}" srcOrd="1" destOrd="0" presId="urn:microsoft.com/office/officeart/2008/layout/VerticalCurvedList"/>
    <dgm:cxn modelId="{3F158258-1570-498F-90C6-A83DD475E9CA}" type="presParOf" srcId="{B717D9B2-1D21-4E03-A6BB-06A3B2F4EDE5}" destId="{2F7040E1-7DF4-478B-A845-52EAC3816302}" srcOrd="2" destOrd="0" presId="urn:microsoft.com/office/officeart/2008/layout/VerticalCurvedList"/>
    <dgm:cxn modelId="{115818FB-B532-433F-B6FD-9E18E52171EB}" type="presParOf" srcId="{B717D9B2-1D21-4E03-A6BB-06A3B2F4EDE5}" destId="{EC307A60-9855-4F64-88B3-A1471F4F3FB5}" srcOrd="3" destOrd="0" presId="urn:microsoft.com/office/officeart/2008/layout/VerticalCurvedList"/>
    <dgm:cxn modelId="{D7A8AE46-706B-4FED-8AC3-F26974ED6728}" type="presParOf" srcId="{4794E2EC-3B1F-46D6-9263-E0F9CB6E1ED4}" destId="{C6631D1C-F50E-4653-B425-D5A03D33F738}" srcOrd="1" destOrd="0" presId="urn:microsoft.com/office/officeart/2008/layout/VerticalCurvedList"/>
    <dgm:cxn modelId="{61FA1971-4595-41D2-B728-BDB870C209D0}" type="presParOf" srcId="{4794E2EC-3B1F-46D6-9263-E0F9CB6E1ED4}" destId="{0854F90A-72E5-43FE-8301-6B463972DDE6}" srcOrd="2" destOrd="0" presId="urn:microsoft.com/office/officeart/2008/layout/VerticalCurvedList"/>
    <dgm:cxn modelId="{B26F9611-7911-41BF-8BB8-E9A60985C4DF}" type="presParOf" srcId="{0854F90A-72E5-43FE-8301-6B463972DDE6}" destId="{FC07CA8F-E641-4329-BA6C-3A3706F3AC6C}" srcOrd="0" destOrd="0" presId="urn:microsoft.com/office/officeart/2008/layout/VerticalCurvedList"/>
    <dgm:cxn modelId="{11550720-3D3C-47C1-8900-BF3938C9ED68}" type="presParOf" srcId="{4794E2EC-3B1F-46D6-9263-E0F9CB6E1ED4}" destId="{16304470-B3C5-41F3-AC6A-6C6BB1A4673A}" srcOrd="3" destOrd="0" presId="urn:microsoft.com/office/officeart/2008/layout/VerticalCurvedList"/>
    <dgm:cxn modelId="{1C5196A7-FDD3-41AD-AC17-79B09E96D64A}" type="presParOf" srcId="{4794E2EC-3B1F-46D6-9263-E0F9CB6E1ED4}" destId="{F0803AF7-85F7-44B2-BBBD-7A48997C752F}" srcOrd="4" destOrd="0" presId="urn:microsoft.com/office/officeart/2008/layout/VerticalCurvedList"/>
    <dgm:cxn modelId="{C17F3CC7-558B-47E4-91D9-B57E09751019}" type="presParOf" srcId="{F0803AF7-85F7-44B2-BBBD-7A48997C752F}" destId="{3AD23DA0-49DC-4108-A97F-EE007B333130}" srcOrd="0" destOrd="0" presId="urn:microsoft.com/office/officeart/2008/layout/VerticalCurvedList"/>
    <dgm:cxn modelId="{16AC18B3-722E-43AF-8350-499432091123}" type="presParOf" srcId="{4794E2EC-3B1F-46D6-9263-E0F9CB6E1ED4}" destId="{651184F1-AAB2-42E3-831B-474AABD32AFF}" srcOrd="5" destOrd="0" presId="urn:microsoft.com/office/officeart/2008/layout/VerticalCurvedList"/>
    <dgm:cxn modelId="{78307208-3C49-4AE2-AB01-2233FE3BE6CF}" type="presParOf" srcId="{4794E2EC-3B1F-46D6-9263-E0F9CB6E1ED4}" destId="{A6ABC5E3-987D-4FD8-9D06-3100B9DC1859}" srcOrd="6" destOrd="0" presId="urn:microsoft.com/office/officeart/2008/layout/VerticalCurvedList"/>
    <dgm:cxn modelId="{76F5B445-FB71-465B-8D1C-586118762782}" type="presParOf" srcId="{A6ABC5E3-987D-4FD8-9D06-3100B9DC1859}" destId="{2BAA51E7-B1B2-4CFE-9E12-C6C031B1ECC8}" srcOrd="0" destOrd="0" presId="urn:microsoft.com/office/officeart/2008/layout/VerticalCurvedList"/>
    <dgm:cxn modelId="{697AE0B2-43EE-4AD9-BCA3-0B2E7569A627}" type="presParOf" srcId="{4794E2EC-3B1F-46D6-9263-E0F9CB6E1ED4}" destId="{8B766CA6-AA50-4EE1-9B64-684243119945}" srcOrd="7" destOrd="0" presId="urn:microsoft.com/office/officeart/2008/layout/VerticalCurvedList"/>
    <dgm:cxn modelId="{1FC64EA7-8CE4-4B17-AEB8-71DD45EE3138}" type="presParOf" srcId="{4794E2EC-3B1F-46D6-9263-E0F9CB6E1ED4}" destId="{859D4596-1349-4911-B233-337236A7EA47}" srcOrd="8" destOrd="0" presId="urn:microsoft.com/office/officeart/2008/layout/VerticalCurvedList"/>
    <dgm:cxn modelId="{0617ECED-C636-4A87-82D3-457EFA714CA5}" type="presParOf" srcId="{859D4596-1349-4911-B233-337236A7EA47}" destId="{731C5568-C1F3-4E7E-B2A7-25966E3F62CC}" srcOrd="0" destOrd="0" presId="urn:microsoft.com/office/officeart/2008/layout/VerticalCurvedList"/>
    <dgm:cxn modelId="{30ABA8D1-17BA-4A52-A73F-CB6FCD586656}" type="presParOf" srcId="{4794E2EC-3B1F-46D6-9263-E0F9CB6E1ED4}" destId="{541DA13D-78DD-41E8-8844-5DE779F9015D}" srcOrd="9" destOrd="0" presId="urn:microsoft.com/office/officeart/2008/layout/VerticalCurvedList"/>
    <dgm:cxn modelId="{F7489CD1-72AC-4157-9426-76B5B40AF095}" type="presParOf" srcId="{4794E2EC-3B1F-46D6-9263-E0F9CB6E1ED4}" destId="{76E5047A-2178-433E-9A57-A2D1C69F081C}" srcOrd="10" destOrd="0" presId="urn:microsoft.com/office/officeart/2008/layout/VerticalCurvedList"/>
    <dgm:cxn modelId="{4463407A-481D-4CC6-A7EB-23F0BDA37B1F}" type="presParOf" srcId="{76E5047A-2178-433E-9A57-A2D1C69F081C}" destId="{17543686-2593-45E3-B6A4-0D870E5FEF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F99FE-205E-40C2-A766-52D3E8BEF7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FCF8C8-65BC-43FF-8A88-255B35818899}">
      <dgm:prSet phldrT="[Текст]" custT="1"/>
      <dgm:spPr>
        <a:solidFill>
          <a:schemeClr val="accent3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Направление может быть предъявлено в участковую избирательную комиссию:</a:t>
          </a:r>
          <a:endParaRPr lang="ru-RU" sz="2400" b="1" dirty="0">
            <a:solidFill>
              <a:srgbClr val="002060"/>
            </a:solidFill>
          </a:endParaRPr>
        </a:p>
      </dgm:t>
    </dgm:pt>
    <dgm:pt modelId="{98B700AB-AAD8-4512-BD8B-1FAE440E1BE6}" type="parTrans" cxnId="{B9BDB946-18C0-4294-8E9F-0825A3F22015}">
      <dgm:prSet/>
      <dgm:spPr/>
      <dgm:t>
        <a:bodyPr/>
        <a:lstStyle/>
        <a:p>
          <a:endParaRPr lang="ru-RU"/>
        </a:p>
      </dgm:t>
    </dgm:pt>
    <dgm:pt modelId="{D4BB205D-5740-40CC-B897-79064BE5A9CD}" type="sibTrans" cxnId="{B9BDB946-18C0-4294-8E9F-0825A3F22015}">
      <dgm:prSet/>
      <dgm:spPr/>
      <dgm:t>
        <a:bodyPr/>
        <a:lstStyle/>
        <a:p>
          <a:endParaRPr lang="ru-RU"/>
        </a:p>
      </dgm:t>
    </dgm:pt>
    <dgm:pt modelId="{AE28F9A7-042D-4901-909D-33D9FFC6F9E1}">
      <dgm:prSet phldrT="[Текст]" custT="1"/>
      <dgm:spPr>
        <a:solidFill>
          <a:schemeClr val="accent3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в день, предшествующий дню голосования </a:t>
          </a:r>
          <a:r>
            <a:rPr lang="ru-RU" sz="2800" b="1" dirty="0" smtClean="0">
              <a:solidFill>
                <a:srgbClr val="C00000"/>
              </a:solidFill>
            </a:rPr>
            <a:t>(досрочного голосования),</a:t>
          </a:r>
          <a:endParaRPr lang="ru-RU" sz="2800" b="1" dirty="0">
            <a:solidFill>
              <a:srgbClr val="C00000"/>
            </a:solidFill>
          </a:endParaRPr>
        </a:p>
      </dgm:t>
    </dgm:pt>
    <dgm:pt modelId="{CA970662-B5F2-4DD6-AF91-38BC0F1BEAB1}" type="parTrans" cxnId="{FB0F372B-A9CD-43A6-B64F-B3A4B0E51456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9C2B710-7AF0-4ECC-B744-186E17A2F582}" type="sibTrans" cxnId="{FB0F372B-A9CD-43A6-B64F-B3A4B0E51456}">
      <dgm:prSet/>
      <dgm:spPr/>
      <dgm:t>
        <a:bodyPr/>
        <a:lstStyle/>
        <a:p>
          <a:endParaRPr lang="ru-RU"/>
        </a:p>
      </dgm:t>
    </dgm:pt>
    <dgm:pt modelId="{683D7B30-586D-4804-8A8D-D1D3A44CB330}">
      <dgm:prSet phldrT="[Текст]"/>
      <dgm:spPr>
        <a:solidFill>
          <a:schemeClr val="accent3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 день голосования </a:t>
          </a:r>
          <a:r>
            <a:rPr lang="ru-RU" b="1" dirty="0" smtClean="0">
              <a:solidFill>
                <a:srgbClr val="C00000"/>
              </a:solidFill>
            </a:rPr>
            <a:t>(досрочного голосования)</a:t>
          </a:r>
        </a:p>
        <a:p>
          <a:r>
            <a:rPr lang="ru-RU" dirty="0" smtClean="0">
              <a:solidFill>
                <a:srgbClr val="002060"/>
              </a:solidFill>
            </a:rPr>
            <a:t>и до получения сообщения вышестоящей избирательной комиссии о принятии протокола об итогах голосования, а также при повторном подсчете голосов избирателей на избирательных участках</a:t>
          </a:r>
          <a:endParaRPr lang="ru-RU" dirty="0">
            <a:solidFill>
              <a:srgbClr val="002060"/>
            </a:solidFill>
          </a:endParaRPr>
        </a:p>
      </dgm:t>
    </dgm:pt>
    <dgm:pt modelId="{6058AB5A-3D17-43C3-B336-80859FECD8A5}" type="parTrans" cxnId="{CC8DB5A6-78A5-45AE-A968-BBE688AC68EA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8D7557C8-7820-42F4-88A5-082E3701A547}" type="sibTrans" cxnId="{CC8DB5A6-78A5-45AE-A968-BBE688AC68EA}">
      <dgm:prSet/>
      <dgm:spPr/>
      <dgm:t>
        <a:bodyPr/>
        <a:lstStyle/>
        <a:p>
          <a:endParaRPr lang="ru-RU"/>
        </a:p>
      </dgm:t>
    </dgm:pt>
    <dgm:pt modelId="{1FF5312D-AF56-4230-9E27-DF15E6AB76E1}" type="pres">
      <dgm:prSet presAssocID="{424F99FE-205E-40C2-A766-52D3E8BEF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DC9E7D-E3DB-4F01-AF6C-65E5F2CE54E7}" type="pres">
      <dgm:prSet presAssocID="{BAFCF8C8-65BC-43FF-8A88-255B35818899}" presName="hierRoot1" presStyleCnt="0">
        <dgm:presLayoutVars>
          <dgm:hierBranch val="init"/>
        </dgm:presLayoutVars>
      </dgm:prSet>
      <dgm:spPr/>
    </dgm:pt>
    <dgm:pt modelId="{80A0CC86-0B34-40A3-B2FA-2C17F34004CF}" type="pres">
      <dgm:prSet presAssocID="{BAFCF8C8-65BC-43FF-8A88-255B35818899}" presName="rootComposite1" presStyleCnt="0"/>
      <dgm:spPr/>
    </dgm:pt>
    <dgm:pt modelId="{EC827684-6F0B-4AD4-97FF-3D91FC445243}" type="pres">
      <dgm:prSet presAssocID="{BAFCF8C8-65BC-43FF-8A88-255B35818899}" presName="rootText1" presStyleLbl="node0" presStyleIdx="0" presStyleCnt="1" custScaleX="266141" custScaleY="57192" custLinFactNeighborX="-1710" custLinFactNeighborY="-10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EDFE37-097B-4FE2-ACFF-DCD5E9001156}" type="pres">
      <dgm:prSet presAssocID="{BAFCF8C8-65BC-43FF-8A88-255B3581889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B9CB8F-AF41-4568-BC2E-2899F50E87A4}" type="pres">
      <dgm:prSet presAssocID="{BAFCF8C8-65BC-43FF-8A88-255B35818899}" presName="hierChild2" presStyleCnt="0"/>
      <dgm:spPr/>
    </dgm:pt>
    <dgm:pt modelId="{7931F82B-158F-4689-93D7-CF5F6840045E}" type="pres">
      <dgm:prSet presAssocID="{CA970662-B5F2-4DD6-AF91-38BC0F1BEAB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48031DA-D001-4236-84EA-CCFCF7CA352C}" type="pres">
      <dgm:prSet presAssocID="{AE28F9A7-042D-4901-909D-33D9FFC6F9E1}" presName="hierRoot2" presStyleCnt="0">
        <dgm:presLayoutVars>
          <dgm:hierBranch val="init"/>
        </dgm:presLayoutVars>
      </dgm:prSet>
      <dgm:spPr/>
    </dgm:pt>
    <dgm:pt modelId="{BEFFCC4D-7198-44EC-B1CC-52557B07066C}" type="pres">
      <dgm:prSet presAssocID="{AE28F9A7-042D-4901-909D-33D9FFC6F9E1}" presName="rootComposite" presStyleCnt="0"/>
      <dgm:spPr/>
    </dgm:pt>
    <dgm:pt modelId="{10F9BE39-4F00-458F-AEF3-1CDE676A044C}" type="pres">
      <dgm:prSet presAssocID="{AE28F9A7-042D-4901-909D-33D9FFC6F9E1}" presName="rootText" presStyleLbl="node2" presStyleIdx="0" presStyleCnt="2" custScaleY="119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99BBF-4A34-4F17-B0F8-66B1B1495EA1}" type="pres">
      <dgm:prSet presAssocID="{AE28F9A7-042D-4901-909D-33D9FFC6F9E1}" presName="rootConnector" presStyleLbl="node2" presStyleIdx="0" presStyleCnt="2"/>
      <dgm:spPr/>
      <dgm:t>
        <a:bodyPr/>
        <a:lstStyle/>
        <a:p>
          <a:endParaRPr lang="ru-RU"/>
        </a:p>
      </dgm:t>
    </dgm:pt>
    <dgm:pt modelId="{7897C90A-8A84-4039-BDE9-0106CEF2ECCA}" type="pres">
      <dgm:prSet presAssocID="{AE28F9A7-042D-4901-909D-33D9FFC6F9E1}" presName="hierChild4" presStyleCnt="0"/>
      <dgm:spPr/>
    </dgm:pt>
    <dgm:pt modelId="{CB9D0316-FC1D-46D2-85C5-C8D78CE63BA8}" type="pres">
      <dgm:prSet presAssocID="{AE28F9A7-042D-4901-909D-33D9FFC6F9E1}" presName="hierChild5" presStyleCnt="0"/>
      <dgm:spPr/>
    </dgm:pt>
    <dgm:pt modelId="{1948FCB1-FE08-4434-B1A1-8FB413F6F9F1}" type="pres">
      <dgm:prSet presAssocID="{6058AB5A-3D17-43C3-B336-80859FECD8A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AF4596F-7661-4814-BE4F-8FDE1BB93829}" type="pres">
      <dgm:prSet presAssocID="{683D7B30-586D-4804-8A8D-D1D3A44CB330}" presName="hierRoot2" presStyleCnt="0">
        <dgm:presLayoutVars>
          <dgm:hierBranch val="init"/>
        </dgm:presLayoutVars>
      </dgm:prSet>
      <dgm:spPr/>
    </dgm:pt>
    <dgm:pt modelId="{58CCCAB5-B895-45D3-A57A-49DE20E3E467}" type="pres">
      <dgm:prSet presAssocID="{683D7B30-586D-4804-8A8D-D1D3A44CB330}" presName="rootComposite" presStyleCnt="0"/>
      <dgm:spPr/>
    </dgm:pt>
    <dgm:pt modelId="{FC28CD19-C821-4747-8A9B-E7E599B4E87F}" type="pres">
      <dgm:prSet presAssocID="{683D7B30-586D-4804-8A8D-D1D3A44CB330}" presName="rootText" presStyleLbl="node2" presStyleIdx="1" presStyleCnt="2" custScaleX="152695" custScaleY="202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62413-DDB8-444F-84B0-85DC7A5418F8}" type="pres">
      <dgm:prSet presAssocID="{683D7B30-586D-4804-8A8D-D1D3A44CB330}" presName="rootConnector" presStyleLbl="node2" presStyleIdx="1" presStyleCnt="2"/>
      <dgm:spPr/>
      <dgm:t>
        <a:bodyPr/>
        <a:lstStyle/>
        <a:p>
          <a:endParaRPr lang="ru-RU"/>
        </a:p>
      </dgm:t>
    </dgm:pt>
    <dgm:pt modelId="{45E1DDB0-2A87-4601-9DD4-ACE84D128F70}" type="pres">
      <dgm:prSet presAssocID="{683D7B30-586D-4804-8A8D-D1D3A44CB330}" presName="hierChild4" presStyleCnt="0"/>
      <dgm:spPr/>
    </dgm:pt>
    <dgm:pt modelId="{DA979D31-FBED-4FC4-8A8E-00AC4826FC52}" type="pres">
      <dgm:prSet presAssocID="{683D7B30-586D-4804-8A8D-D1D3A44CB330}" presName="hierChild5" presStyleCnt="0"/>
      <dgm:spPr/>
    </dgm:pt>
    <dgm:pt modelId="{292D7D37-B6AA-4225-88BE-4A5941E5263A}" type="pres">
      <dgm:prSet presAssocID="{BAFCF8C8-65BC-43FF-8A88-255B35818899}" presName="hierChild3" presStyleCnt="0"/>
      <dgm:spPr/>
    </dgm:pt>
  </dgm:ptLst>
  <dgm:cxnLst>
    <dgm:cxn modelId="{C313816C-DA20-4E95-803A-3E279F211FCA}" type="presOf" srcId="{CA970662-B5F2-4DD6-AF91-38BC0F1BEAB1}" destId="{7931F82B-158F-4689-93D7-CF5F6840045E}" srcOrd="0" destOrd="0" presId="urn:microsoft.com/office/officeart/2005/8/layout/orgChart1"/>
    <dgm:cxn modelId="{B9BDB946-18C0-4294-8E9F-0825A3F22015}" srcId="{424F99FE-205E-40C2-A766-52D3E8BEF7C9}" destId="{BAFCF8C8-65BC-43FF-8A88-255B35818899}" srcOrd="0" destOrd="0" parTransId="{98B700AB-AAD8-4512-BD8B-1FAE440E1BE6}" sibTransId="{D4BB205D-5740-40CC-B897-79064BE5A9CD}"/>
    <dgm:cxn modelId="{EA280ED7-3296-4D86-9CD2-8B568A345747}" type="presOf" srcId="{683D7B30-586D-4804-8A8D-D1D3A44CB330}" destId="{1EE62413-DDB8-444F-84B0-85DC7A5418F8}" srcOrd="1" destOrd="0" presId="urn:microsoft.com/office/officeart/2005/8/layout/orgChart1"/>
    <dgm:cxn modelId="{468C8E75-2187-4631-AB32-DDE779526EEC}" type="presOf" srcId="{BAFCF8C8-65BC-43FF-8A88-255B35818899}" destId="{EC827684-6F0B-4AD4-97FF-3D91FC445243}" srcOrd="0" destOrd="0" presId="urn:microsoft.com/office/officeart/2005/8/layout/orgChart1"/>
    <dgm:cxn modelId="{9841E79B-39A7-4EF1-A496-716E6915A1FD}" type="presOf" srcId="{683D7B30-586D-4804-8A8D-D1D3A44CB330}" destId="{FC28CD19-C821-4747-8A9B-E7E599B4E87F}" srcOrd="0" destOrd="0" presId="urn:microsoft.com/office/officeart/2005/8/layout/orgChart1"/>
    <dgm:cxn modelId="{09FA3CB0-43E4-4068-A2EC-7019BE4EAD32}" type="presOf" srcId="{424F99FE-205E-40C2-A766-52D3E8BEF7C9}" destId="{1FF5312D-AF56-4230-9E27-DF15E6AB76E1}" srcOrd="0" destOrd="0" presId="urn:microsoft.com/office/officeart/2005/8/layout/orgChart1"/>
    <dgm:cxn modelId="{FA8E314D-56DD-45D3-AC21-936CBC0EDAA5}" type="presOf" srcId="{AE28F9A7-042D-4901-909D-33D9FFC6F9E1}" destId="{10F9BE39-4F00-458F-AEF3-1CDE676A044C}" srcOrd="0" destOrd="0" presId="urn:microsoft.com/office/officeart/2005/8/layout/orgChart1"/>
    <dgm:cxn modelId="{8C5C09DC-525A-49B2-8FEA-329735ED5B8B}" type="presOf" srcId="{6058AB5A-3D17-43C3-B336-80859FECD8A5}" destId="{1948FCB1-FE08-4434-B1A1-8FB413F6F9F1}" srcOrd="0" destOrd="0" presId="urn:microsoft.com/office/officeart/2005/8/layout/orgChart1"/>
    <dgm:cxn modelId="{229D4F2B-0E70-4A48-B1FD-A95997AB1691}" type="presOf" srcId="{BAFCF8C8-65BC-43FF-8A88-255B35818899}" destId="{A6EDFE37-097B-4FE2-ACFF-DCD5E9001156}" srcOrd="1" destOrd="0" presId="urn:microsoft.com/office/officeart/2005/8/layout/orgChart1"/>
    <dgm:cxn modelId="{C8027CF9-1802-4D7B-BBD4-8B47121A2564}" type="presOf" srcId="{AE28F9A7-042D-4901-909D-33D9FFC6F9E1}" destId="{FFA99BBF-4A34-4F17-B0F8-66B1B1495EA1}" srcOrd="1" destOrd="0" presId="urn:microsoft.com/office/officeart/2005/8/layout/orgChart1"/>
    <dgm:cxn modelId="{CC8DB5A6-78A5-45AE-A968-BBE688AC68EA}" srcId="{BAFCF8C8-65BC-43FF-8A88-255B35818899}" destId="{683D7B30-586D-4804-8A8D-D1D3A44CB330}" srcOrd="1" destOrd="0" parTransId="{6058AB5A-3D17-43C3-B336-80859FECD8A5}" sibTransId="{8D7557C8-7820-42F4-88A5-082E3701A547}"/>
    <dgm:cxn modelId="{FB0F372B-A9CD-43A6-B64F-B3A4B0E51456}" srcId="{BAFCF8C8-65BC-43FF-8A88-255B35818899}" destId="{AE28F9A7-042D-4901-909D-33D9FFC6F9E1}" srcOrd="0" destOrd="0" parTransId="{CA970662-B5F2-4DD6-AF91-38BC0F1BEAB1}" sibTransId="{C9C2B710-7AF0-4ECC-B744-186E17A2F582}"/>
    <dgm:cxn modelId="{13B6D272-09DA-444C-96E4-576ADC506DBC}" type="presParOf" srcId="{1FF5312D-AF56-4230-9E27-DF15E6AB76E1}" destId="{25DC9E7D-E3DB-4F01-AF6C-65E5F2CE54E7}" srcOrd="0" destOrd="0" presId="urn:microsoft.com/office/officeart/2005/8/layout/orgChart1"/>
    <dgm:cxn modelId="{EC21D0D7-49A3-4024-AF13-E6EE8927F50D}" type="presParOf" srcId="{25DC9E7D-E3DB-4F01-AF6C-65E5F2CE54E7}" destId="{80A0CC86-0B34-40A3-B2FA-2C17F34004CF}" srcOrd="0" destOrd="0" presId="urn:microsoft.com/office/officeart/2005/8/layout/orgChart1"/>
    <dgm:cxn modelId="{4FDE8893-2314-4C69-9AC5-7287BFD98E6A}" type="presParOf" srcId="{80A0CC86-0B34-40A3-B2FA-2C17F34004CF}" destId="{EC827684-6F0B-4AD4-97FF-3D91FC445243}" srcOrd="0" destOrd="0" presId="urn:microsoft.com/office/officeart/2005/8/layout/orgChart1"/>
    <dgm:cxn modelId="{B41167AE-74BC-49BE-A1A1-D3C7EB3361F8}" type="presParOf" srcId="{80A0CC86-0B34-40A3-B2FA-2C17F34004CF}" destId="{A6EDFE37-097B-4FE2-ACFF-DCD5E9001156}" srcOrd="1" destOrd="0" presId="urn:microsoft.com/office/officeart/2005/8/layout/orgChart1"/>
    <dgm:cxn modelId="{5B4B4428-5D88-4981-8DB4-5A6F2B6B3E5D}" type="presParOf" srcId="{25DC9E7D-E3DB-4F01-AF6C-65E5F2CE54E7}" destId="{ACB9CB8F-AF41-4568-BC2E-2899F50E87A4}" srcOrd="1" destOrd="0" presId="urn:microsoft.com/office/officeart/2005/8/layout/orgChart1"/>
    <dgm:cxn modelId="{5D64F55D-07E5-403E-8DAE-D564F6742831}" type="presParOf" srcId="{ACB9CB8F-AF41-4568-BC2E-2899F50E87A4}" destId="{7931F82B-158F-4689-93D7-CF5F6840045E}" srcOrd="0" destOrd="0" presId="urn:microsoft.com/office/officeart/2005/8/layout/orgChart1"/>
    <dgm:cxn modelId="{E56AABBB-41CD-4B26-8666-35C395BE8D43}" type="presParOf" srcId="{ACB9CB8F-AF41-4568-BC2E-2899F50E87A4}" destId="{A48031DA-D001-4236-84EA-CCFCF7CA352C}" srcOrd="1" destOrd="0" presId="urn:microsoft.com/office/officeart/2005/8/layout/orgChart1"/>
    <dgm:cxn modelId="{21624746-80AB-4971-AF35-C25E463AF294}" type="presParOf" srcId="{A48031DA-D001-4236-84EA-CCFCF7CA352C}" destId="{BEFFCC4D-7198-44EC-B1CC-52557B07066C}" srcOrd="0" destOrd="0" presId="urn:microsoft.com/office/officeart/2005/8/layout/orgChart1"/>
    <dgm:cxn modelId="{D7757928-BAB8-48C7-B6FF-1F74FEBA85D1}" type="presParOf" srcId="{BEFFCC4D-7198-44EC-B1CC-52557B07066C}" destId="{10F9BE39-4F00-458F-AEF3-1CDE676A044C}" srcOrd="0" destOrd="0" presId="urn:microsoft.com/office/officeart/2005/8/layout/orgChart1"/>
    <dgm:cxn modelId="{634ECC79-C042-4017-8404-A83AB0F2A175}" type="presParOf" srcId="{BEFFCC4D-7198-44EC-B1CC-52557B07066C}" destId="{FFA99BBF-4A34-4F17-B0F8-66B1B1495EA1}" srcOrd="1" destOrd="0" presId="urn:microsoft.com/office/officeart/2005/8/layout/orgChart1"/>
    <dgm:cxn modelId="{A274FBFF-4CE6-4E69-9A89-54C0D6360AAF}" type="presParOf" srcId="{A48031DA-D001-4236-84EA-CCFCF7CA352C}" destId="{7897C90A-8A84-4039-BDE9-0106CEF2ECCA}" srcOrd="1" destOrd="0" presId="urn:microsoft.com/office/officeart/2005/8/layout/orgChart1"/>
    <dgm:cxn modelId="{2BA119E6-7828-4C88-9755-45780F37BAAC}" type="presParOf" srcId="{A48031DA-D001-4236-84EA-CCFCF7CA352C}" destId="{CB9D0316-FC1D-46D2-85C5-C8D78CE63BA8}" srcOrd="2" destOrd="0" presId="urn:microsoft.com/office/officeart/2005/8/layout/orgChart1"/>
    <dgm:cxn modelId="{DB80BD7D-C0DA-4A89-AE08-D68DB8F0E0EE}" type="presParOf" srcId="{ACB9CB8F-AF41-4568-BC2E-2899F50E87A4}" destId="{1948FCB1-FE08-4434-B1A1-8FB413F6F9F1}" srcOrd="2" destOrd="0" presId="urn:microsoft.com/office/officeart/2005/8/layout/orgChart1"/>
    <dgm:cxn modelId="{4859A2CC-60CB-4104-AFCC-50BBD9AEE66C}" type="presParOf" srcId="{ACB9CB8F-AF41-4568-BC2E-2899F50E87A4}" destId="{FAF4596F-7661-4814-BE4F-8FDE1BB93829}" srcOrd="3" destOrd="0" presId="urn:microsoft.com/office/officeart/2005/8/layout/orgChart1"/>
    <dgm:cxn modelId="{8283C330-6C09-4EE8-9409-9B1719A9A003}" type="presParOf" srcId="{FAF4596F-7661-4814-BE4F-8FDE1BB93829}" destId="{58CCCAB5-B895-45D3-A57A-49DE20E3E467}" srcOrd="0" destOrd="0" presId="urn:microsoft.com/office/officeart/2005/8/layout/orgChart1"/>
    <dgm:cxn modelId="{DA693AD6-C572-49BF-9966-25D5A574AC5D}" type="presParOf" srcId="{58CCCAB5-B895-45D3-A57A-49DE20E3E467}" destId="{FC28CD19-C821-4747-8A9B-E7E599B4E87F}" srcOrd="0" destOrd="0" presId="urn:microsoft.com/office/officeart/2005/8/layout/orgChart1"/>
    <dgm:cxn modelId="{DC720A36-9BDE-45CF-90ED-D3DEB1D60C86}" type="presParOf" srcId="{58CCCAB5-B895-45D3-A57A-49DE20E3E467}" destId="{1EE62413-DDB8-444F-84B0-85DC7A5418F8}" srcOrd="1" destOrd="0" presId="urn:microsoft.com/office/officeart/2005/8/layout/orgChart1"/>
    <dgm:cxn modelId="{B3ECEE64-13D9-4247-BA73-5F1D32726BD5}" type="presParOf" srcId="{FAF4596F-7661-4814-BE4F-8FDE1BB93829}" destId="{45E1DDB0-2A87-4601-9DD4-ACE84D128F70}" srcOrd="1" destOrd="0" presId="urn:microsoft.com/office/officeart/2005/8/layout/orgChart1"/>
    <dgm:cxn modelId="{95C4C9CB-CD1D-46F9-8177-2D22E50B5DC2}" type="presParOf" srcId="{FAF4596F-7661-4814-BE4F-8FDE1BB93829}" destId="{DA979D31-FBED-4FC4-8A8E-00AC4826FC52}" srcOrd="2" destOrd="0" presId="urn:microsoft.com/office/officeart/2005/8/layout/orgChart1"/>
    <dgm:cxn modelId="{94506417-A3DE-4C9C-833F-902696DC11F2}" type="presParOf" srcId="{25DC9E7D-E3DB-4F01-AF6C-65E5F2CE54E7}" destId="{292D7D37-B6AA-4225-88BE-4A5941E526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A8C216-6C4B-4C7D-A268-BD8F0F6766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AD7674-A196-42FC-A321-94DA09477CC6}">
      <dgm:prSet phldrT="[Текст]"/>
      <dgm:spPr/>
      <dgm:t>
        <a:bodyPr/>
        <a:lstStyle/>
        <a:p>
          <a:r>
            <a:rPr lang="ru-RU" dirty="0" smtClean="0"/>
            <a:t>фамилия, имя и отчество;</a:t>
          </a:r>
          <a:endParaRPr lang="ru-RU" dirty="0"/>
        </a:p>
      </dgm:t>
    </dgm:pt>
    <dgm:pt modelId="{1795AB7B-AC2A-43B7-8C10-AB25D12E5754}" type="parTrans" cxnId="{948B3D28-DE71-4D7A-8807-80E7EA69306B}">
      <dgm:prSet/>
      <dgm:spPr/>
      <dgm:t>
        <a:bodyPr/>
        <a:lstStyle/>
        <a:p>
          <a:endParaRPr lang="ru-RU"/>
        </a:p>
      </dgm:t>
    </dgm:pt>
    <dgm:pt modelId="{3190BBD4-F3A6-4A51-B3E2-E7ED885F9CB8}" type="sibTrans" cxnId="{948B3D28-DE71-4D7A-8807-80E7EA69306B}">
      <dgm:prSet/>
      <dgm:spPr/>
      <dgm:t>
        <a:bodyPr/>
        <a:lstStyle/>
        <a:p>
          <a:endParaRPr lang="ru-RU"/>
        </a:p>
      </dgm:t>
    </dgm:pt>
    <dgm:pt modelId="{4E3DF9EF-14E0-42FF-A3F5-01CA592C90EE}">
      <dgm:prSet phldrT="[Текст]"/>
      <dgm:spPr/>
      <dgm:t>
        <a:bodyPr/>
        <a:lstStyle/>
        <a:p>
          <a:r>
            <a:rPr lang="ru-RU" dirty="0" smtClean="0"/>
            <a:t>дата и место рождения;</a:t>
          </a:r>
          <a:endParaRPr lang="ru-RU" dirty="0"/>
        </a:p>
      </dgm:t>
    </dgm:pt>
    <dgm:pt modelId="{27967AC7-8A6B-4D68-BE67-38447EFD1D4C}" type="parTrans" cxnId="{F0103E64-584D-4883-B92B-ECB03681ECFF}">
      <dgm:prSet/>
      <dgm:spPr/>
      <dgm:t>
        <a:bodyPr/>
        <a:lstStyle/>
        <a:p>
          <a:endParaRPr lang="ru-RU"/>
        </a:p>
      </dgm:t>
    </dgm:pt>
    <dgm:pt modelId="{443E7CBD-EF63-4AE3-85CB-1AA9D308D1D7}" type="sibTrans" cxnId="{F0103E64-584D-4883-B92B-ECB03681ECFF}">
      <dgm:prSet/>
      <dgm:spPr/>
      <dgm:t>
        <a:bodyPr/>
        <a:lstStyle/>
        <a:p>
          <a:endParaRPr lang="ru-RU"/>
        </a:p>
      </dgm:t>
    </dgm:pt>
    <dgm:pt modelId="{590FBE1F-5B20-4C66-9C71-2211FF32719C}">
      <dgm:prSet phldrT="[Текст]"/>
      <dgm:spPr/>
      <dgm:t>
        <a:bodyPr/>
        <a:lstStyle/>
        <a:p>
          <a:r>
            <a:rPr lang="ru-RU" dirty="0" smtClean="0"/>
            <a:t>адрес места жительства.</a:t>
          </a:r>
          <a:endParaRPr lang="ru-RU" dirty="0"/>
        </a:p>
      </dgm:t>
    </dgm:pt>
    <dgm:pt modelId="{DE297B98-8F41-4A76-9D18-52D0256286B0}" type="parTrans" cxnId="{A3A3C673-3103-42AF-8305-532890D33089}">
      <dgm:prSet/>
      <dgm:spPr/>
      <dgm:t>
        <a:bodyPr/>
        <a:lstStyle/>
        <a:p>
          <a:endParaRPr lang="ru-RU"/>
        </a:p>
      </dgm:t>
    </dgm:pt>
    <dgm:pt modelId="{05D697CB-5F47-4D61-AE7A-FF3D3E4CA367}" type="sibTrans" cxnId="{A3A3C673-3103-42AF-8305-532890D33089}">
      <dgm:prSet/>
      <dgm:spPr/>
      <dgm:t>
        <a:bodyPr/>
        <a:lstStyle/>
        <a:p>
          <a:endParaRPr lang="ru-RU"/>
        </a:p>
      </dgm:t>
    </dgm:pt>
    <dgm:pt modelId="{F78EE199-F2CD-41F8-AEDA-70249AE8EE36}">
      <dgm:prSet/>
      <dgm:spPr/>
      <dgm:t>
        <a:bodyPr/>
        <a:lstStyle/>
        <a:p>
          <a:r>
            <a:rPr lang="ru-RU" dirty="0" smtClean="0"/>
            <a:t>гражданство;</a:t>
          </a:r>
          <a:endParaRPr lang="ru-RU" dirty="0"/>
        </a:p>
      </dgm:t>
    </dgm:pt>
    <dgm:pt modelId="{52958E9E-9D4F-45E8-AE23-F208F0D14C91}" type="parTrans" cxnId="{9BE3626E-52F2-4232-8B17-B50AB9D1049F}">
      <dgm:prSet/>
      <dgm:spPr/>
      <dgm:t>
        <a:bodyPr/>
        <a:lstStyle/>
        <a:p>
          <a:endParaRPr lang="ru-RU"/>
        </a:p>
      </dgm:t>
    </dgm:pt>
    <dgm:pt modelId="{0B4A6178-7CB7-47C7-A6E2-6F94705B7946}" type="sibTrans" cxnId="{9BE3626E-52F2-4232-8B17-B50AB9D1049F}">
      <dgm:prSet/>
      <dgm:spPr/>
      <dgm:t>
        <a:bodyPr/>
        <a:lstStyle/>
        <a:p>
          <a:endParaRPr lang="ru-RU"/>
        </a:p>
      </dgm:t>
    </dgm:pt>
    <dgm:pt modelId="{87F84417-130A-43B4-94C0-26B43B47614D}">
      <dgm:prSet/>
      <dgm:spPr/>
      <dgm:t>
        <a:bodyPr/>
        <a:lstStyle/>
        <a:p>
          <a:r>
            <a:rPr lang="ru-RU" dirty="0" smtClean="0"/>
            <a:t>данные паспорта (или документа заменяющего паспорт);</a:t>
          </a:r>
          <a:endParaRPr lang="ru-RU" dirty="0"/>
        </a:p>
      </dgm:t>
    </dgm:pt>
    <dgm:pt modelId="{CB846F9D-1B2C-48D9-9E76-A673B9CA94F4}" type="parTrans" cxnId="{D7F127C2-E7FD-4EB6-A344-F457AA01C044}">
      <dgm:prSet/>
      <dgm:spPr/>
      <dgm:t>
        <a:bodyPr/>
        <a:lstStyle/>
        <a:p>
          <a:endParaRPr lang="ru-RU"/>
        </a:p>
      </dgm:t>
    </dgm:pt>
    <dgm:pt modelId="{9F2B20CD-674C-4811-A6C5-144647E533C8}" type="sibTrans" cxnId="{D7F127C2-E7FD-4EB6-A344-F457AA01C044}">
      <dgm:prSet/>
      <dgm:spPr/>
      <dgm:t>
        <a:bodyPr/>
        <a:lstStyle/>
        <a:p>
          <a:endParaRPr lang="ru-RU"/>
        </a:p>
      </dgm:t>
    </dgm:pt>
    <dgm:pt modelId="{35ADC8DB-C7DC-44B3-A927-F91CFDC895DB}" type="pres">
      <dgm:prSet presAssocID="{9DA8C216-6C4B-4C7D-A268-BD8F0F6766E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1A90CCD-FDE7-4F36-BB4D-FE833B55CE82}" type="pres">
      <dgm:prSet presAssocID="{9DA8C216-6C4B-4C7D-A268-BD8F0F6766E8}" presName="Name1" presStyleCnt="0"/>
      <dgm:spPr/>
    </dgm:pt>
    <dgm:pt modelId="{A996F068-6D5C-4736-B77A-23EA5F93F99C}" type="pres">
      <dgm:prSet presAssocID="{9DA8C216-6C4B-4C7D-A268-BD8F0F6766E8}" presName="cycle" presStyleCnt="0"/>
      <dgm:spPr/>
    </dgm:pt>
    <dgm:pt modelId="{E19DE48A-0C2E-4A89-AB21-3D27BBB08B2B}" type="pres">
      <dgm:prSet presAssocID="{9DA8C216-6C4B-4C7D-A268-BD8F0F6766E8}" presName="srcNode" presStyleLbl="node1" presStyleIdx="0" presStyleCnt="5"/>
      <dgm:spPr/>
    </dgm:pt>
    <dgm:pt modelId="{0E5467D4-79FF-40D2-A37C-8E7D92C75B4B}" type="pres">
      <dgm:prSet presAssocID="{9DA8C216-6C4B-4C7D-A268-BD8F0F6766E8}" presName="conn" presStyleLbl="parChTrans1D2" presStyleIdx="0" presStyleCnt="1"/>
      <dgm:spPr/>
      <dgm:t>
        <a:bodyPr/>
        <a:lstStyle/>
        <a:p>
          <a:endParaRPr lang="ru-RU"/>
        </a:p>
      </dgm:t>
    </dgm:pt>
    <dgm:pt modelId="{1BF7B0E8-E6F1-4382-92A1-0E5F8B381BD7}" type="pres">
      <dgm:prSet presAssocID="{9DA8C216-6C4B-4C7D-A268-BD8F0F6766E8}" presName="extraNode" presStyleLbl="node1" presStyleIdx="0" presStyleCnt="5"/>
      <dgm:spPr/>
    </dgm:pt>
    <dgm:pt modelId="{396A0807-0467-4E8D-A637-AF29E70EAB51}" type="pres">
      <dgm:prSet presAssocID="{9DA8C216-6C4B-4C7D-A268-BD8F0F6766E8}" presName="dstNode" presStyleLbl="node1" presStyleIdx="0" presStyleCnt="5"/>
      <dgm:spPr/>
    </dgm:pt>
    <dgm:pt modelId="{4158D6F9-7732-4295-A8EE-2D2A86F83885}" type="pres">
      <dgm:prSet presAssocID="{19AD7674-A196-42FC-A321-94DA09477CC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1C8B3-15BA-4671-9F4D-99C493D31010}" type="pres">
      <dgm:prSet presAssocID="{19AD7674-A196-42FC-A321-94DA09477CC6}" presName="accent_1" presStyleCnt="0"/>
      <dgm:spPr/>
    </dgm:pt>
    <dgm:pt modelId="{720F53B7-A1B3-4947-B111-B651C8D575F6}" type="pres">
      <dgm:prSet presAssocID="{19AD7674-A196-42FC-A321-94DA09477CC6}" presName="accentRepeatNode" presStyleLbl="solidFgAcc1" presStyleIdx="0" presStyleCnt="5"/>
      <dgm:spPr/>
    </dgm:pt>
    <dgm:pt modelId="{1A33F0D3-BC28-457A-B5A2-878306B425C9}" type="pres">
      <dgm:prSet presAssocID="{4E3DF9EF-14E0-42FF-A3F5-01CA592C90E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A60AE-9498-432D-8F82-7356B701C60A}" type="pres">
      <dgm:prSet presAssocID="{4E3DF9EF-14E0-42FF-A3F5-01CA592C90EE}" presName="accent_2" presStyleCnt="0"/>
      <dgm:spPr/>
    </dgm:pt>
    <dgm:pt modelId="{F26C02D2-3477-4AB7-A518-E5B0B9B037A8}" type="pres">
      <dgm:prSet presAssocID="{4E3DF9EF-14E0-42FF-A3F5-01CA592C90EE}" presName="accentRepeatNode" presStyleLbl="solidFgAcc1" presStyleIdx="1" presStyleCnt="5"/>
      <dgm:spPr/>
    </dgm:pt>
    <dgm:pt modelId="{81330A3D-53A0-4135-97F2-31910D3B02CB}" type="pres">
      <dgm:prSet presAssocID="{F78EE199-F2CD-41F8-AEDA-70249AE8EE3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191F6-022D-4EEB-B9A8-41C19442BD09}" type="pres">
      <dgm:prSet presAssocID="{F78EE199-F2CD-41F8-AEDA-70249AE8EE36}" presName="accent_3" presStyleCnt="0"/>
      <dgm:spPr/>
    </dgm:pt>
    <dgm:pt modelId="{2FAE88CE-2286-4486-A4D4-D01FFADF95B6}" type="pres">
      <dgm:prSet presAssocID="{F78EE199-F2CD-41F8-AEDA-70249AE8EE36}" presName="accentRepeatNode" presStyleLbl="solidFgAcc1" presStyleIdx="2" presStyleCnt="5"/>
      <dgm:spPr/>
    </dgm:pt>
    <dgm:pt modelId="{1175E688-709B-4830-A76F-1639EE943333}" type="pres">
      <dgm:prSet presAssocID="{87F84417-130A-43B4-94C0-26B43B47614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97CEB-15E7-46DB-BC77-0ECB65ACBE37}" type="pres">
      <dgm:prSet presAssocID="{87F84417-130A-43B4-94C0-26B43B47614D}" presName="accent_4" presStyleCnt="0"/>
      <dgm:spPr/>
    </dgm:pt>
    <dgm:pt modelId="{C166220C-7F57-42B1-AB9C-98112C35BFF7}" type="pres">
      <dgm:prSet presAssocID="{87F84417-130A-43B4-94C0-26B43B47614D}" presName="accentRepeatNode" presStyleLbl="solidFgAcc1" presStyleIdx="3" presStyleCnt="5"/>
      <dgm:spPr/>
    </dgm:pt>
    <dgm:pt modelId="{4BA24EBF-9296-47CB-9A1F-E33E3186C131}" type="pres">
      <dgm:prSet presAssocID="{590FBE1F-5B20-4C66-9C71-2211FF32719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8F3F-FA69-4345-AD30-BB8185F69937}" type="pres">
      <dgm:prSet presAssocID="{590FBE1F-5B20-4C66-9C71-2211FF32719C}" presName="accent_5" presStyleCnt="0"/>
      <dgm:spPr/>
    </dgm:pt>
    <dgm:pt modelId="{0022F76C-8B25-4B19-A41A-77C1FACDAF88}" type="pres">
      <dgm:prSet presAssocID="{590FBE1F-5B20-4C66-9C71-2211FF32719C}" presName="accentRepeatNode" presStyleLbl="solidFgAcc1" presStyleIdx="4" presStyleCnt="5"/>
      <dgm:spPr/>
    </dgm:pt>
  </dgm:ptLst>
  <dgm:cxnLst>
    <dgm:cxn modelId="{FCD41C16-9118-4FC5-B938-CA0FC9E0670D}" type="presOf" srcId="{4E3DF9EF-14E0-42FF-A3F5-01CA592C90EE}" destId="{1A33F0D3-BC28-457A-B5A2-878306B425C9}" srcOrd="0" destOrd="0" presId="urn:microsoft.com/office/officeart/2008/layout/VerticalCurvedList"/>
    <dgm:cxn modelId="{D7F127C2-E7FD-4EB6-A344-F457AA01C044}" srcId="{9DA8C216-6C4B-4C7D-A268-BD8F0F6766E8}" destId="{87F84417-130A-43B4-94C0-26B43B47614D}" srcOrd="3" destOrd="0" parTransId="{CB846F9D-1B2C-48D9-9E76-A673B9CA94F4}" sibTransId="{9F2B20CD-674C-4811-A6C5-144647E533C8}"/>
    <dgm:cxn modelId="{F0103E64-584D-4883-B92B-ECB03681ECFF}" srcId="{9DA8C216-6C4B-4C7D-A268-BD8F0F6766E8}" destId="{4E3DF9EF-14E0-42FF-A3F5-01CA592C90EE}" srcOrd="1" destOrd="0" parTransId="{27967AC7-8A6B-4D68-BE67-38447EFD1D4C}" sibTransId="{443E7CBD-EF63-4AE3-85CB-1AA9D308D1D7}"/>
    <dgm:cxn modelId="{9BE3626E-52F2-4232-8B17-B50AB9D1049F}" srcId="{9DA8C216-6C4B-4C7D-A268-BD8F0F6766E8}" destId="{F78EE199-F2CD-41F8-AEDA-70249AE8EE36}" srcOrd="2" destOrd="0" parTransId="{52958E9E-9D4F-45E8-AE23-F208F0D14C91}" sibTransId="{0B4A6178-7CB7-47C7-A6E2-6F94705B7946}"/>
    <dgm:cxn modelId="{CB3D9B9A-3D41-4A05-909B-2279A3C1413A}" type="presOf" srcId="{87F84417-130A-43B4-94C0-26B43B47614D}" destId="{1175E688-709B-4830-A76F-1639EE943333}" srcOrd="0" destOrd="0" presId="urn:microsoft.com/office/officeart/2008/layout/VerticalCurvedList"/>
    <dgm:cxn modelId="{A3A3C673-3103-42AF-8305-532890D33089}" srcId="{9DA8C216-6C4B-4C7D-A268-BD8F0F6766E8}" destId="{590FBE1F-5B20-4C66-9C71-2211FF32719C}" srcOrd="4" destOrd="0" parTransId="{DE297B98-8F41-4A76-9D18-52D0256286B0}" sibTransId="{05D697CB-5F47-4D61-AE7A-FF3D3E4CA367}"/>
    <dgm:cxn modelId="{948B3D28-DE71-4D7A-8807-80E7EA69306B}" srcId="{9DA8C216-6C4B-4C7D-A268-BD8F0F6766E8}" destId="{19AD7674-A196-42FC-A321-94DA09477CC6}" srcOrd="0" destOrd="0" parTransId="{1795AB7B-AC2A-43B7-8C10-AB25D12E5754}" sibTransId="{3190BBD4-F3A6-4A51-B3E2-E7ED885F9CB8}"/>
    <dgm:cxn modelId="{44D172AF-9228-4502-A200-6BE66ED96A09}" type="presOf" srcId="{590FBE1F-5B20-4C66-9C71-2211FF32719C}" destId="{4BA24EBF-9296-47CB-9A1F-E33E3186C131}" srcOrd="0" destOrd="0" presId="urn:microsoft.com/office/officeart/2008/layout/VerticalCurvedList"/>
    <dgm:cxn modelId="{275CEF67-D493-4F06-804A-08A6D77E5C74}" type="presOf" srcId="{3190BBD4-F3A6-4A51-B3E2-E7ED885F9CB8}" destId="{0E5467D4-79FF-40D2-A37C-8E7D92C75B4B}" srcOrd="0" destOrd="0" presId="urn:microsoft.com/office/officeart/2008/layout/VerticalCurvedList"/>
    <dgm:cxn modelId="{E7438A29-76AD-405A-8301-823563C72CF6}" type="presOf" srcId="{19AD7674-A196-42FC-A321-94DA09477CC6}" destId="{4158D6F9-7732-4295-A8EE-2D2A86F83885}" srcOrd="0" destOrd="0" presId="urn:microsoft.com/office/officeart/2008/layout/VerticalCurvedList"/>
    <dgm:cxn modelId="{11F00553-0E58-4BE5-B4C6-280778F3A441}" type="presOf" srcId="{9DA8C216-6C4B-4C7D-A268-BD8F0F6766E8}" destId="{35ADC8DB-C7DC-44B3-A927-F91CFDC895DB}" srcOrd="0" destOrd="0" presId="urn:microsoft.com/office/officeart/2008/layout/VerticalCurvedList"/>
    <dgm:cxn modelId="{2764B187-251D-422A-A750-AA9D80CEE4DD}" type="presOf" srcId="{F78EE199-F2CD-41F8-AEDA-70249AE8EE36}" destId="{81330A3D-53A0-4135-97F2-31910D3B02CB}" srcOrd="0" destOrd="0" presId="urn:microsoft.com/office/officeart/2008/layout/VerticalCurvedList"/>
    <dgm:cxn modelId="{DD957AAB-F99D-4743-A764-FC88BBF7779E}" type="presParOf" srcId="{35ADC8DB-C7DC-44B3-A927-F91CFDC895DB}" destId="{A1A90CCD-FDE7-4F36-BB4D-FE833B55CE82}" srcOrd="0" destOrd="0" presId="urn:microsoft.com/office/officeart/2008/layout/VerticalCurvedList"/>
    <dgm:cxn modelId="{33DB85EF-1EFD-4E93-BA08-B627BBF70488}" type="presParOf" srcId="{A1A90CCD-FDE7-4F36-BB4D-FE833B55CE82}" destId="{A996F068-6D5C-4736-B77A-23EA5F93F99C}" srcOrd="0" destOrd="0" presId="urn:microsoft.com/office/officeart/2008/layout/VerticalCurvedList"/>
    <dgm:cxn modelId="{F19B1F8E-A9C3-4C16-88F5-D6636D171B11}" type="presParOf" srcId="{A996F068-6D5C-4736-B77A-23EA5F93F99C}" destId="{E19DE48A-0C2E-4A89-AB21-3D27BBB08B2B}" srcOrd="0" destOrd="0" presId="urn:microsoft.com/office/officeart/2008/layout/VerticalCurvedList"/>
    <dgm:cxn modelId="{044F4A1D-0795-43BF-ABFE-FDCDB9249485}" type="presParOf" srcId="{A996F068-6D5C-4736-B77A-23EA5F93F99C}" destId="{0E5467D4-79FF-40D2-A37C-8E7D92C75B4B}" srcOrd="1" destOrd="0" presId="urn:microsoft.com/office/officeart/2008/layout/VerticalCurvedList"/>
    <dgm:cxn modelId="{852370EF-F708-4369-9A60-98763672C2B3}" type="presParOf" srcId="{A996F068-6D5C-4736-B77A-23EA5F93F99C}" destId="{1BF7B0E8-E6F1-4382-92A1-0E5F8B381BD7}" srcOrd="2" destOrd="0" presId="urn:microsoft.com/office/officeart/2008/layout/VerticalCurvedList"/>
    <dgm:cxn modelId="{2B3EDC35-5B91-4B0A-BB0D-87FF770A5C88}" type="presParOf" srcId="{A996F068-6D5C-4736-B77A-23EA5F93F99C}" destId="{396A0807-0467-4E8D-A637-AF29E70EAB51}" srcOrd="3" destOrd="0" presId="urn:microsoft.com/office/officeart/2008/layout/VerticalCurvedList"/>
    <dgm:cxn modelId="{FD417DC8-62AF-4D71-88A1-BF186725A82E}" type="presParOf" srcId="{A1A90CCD-FDE7-4F36-BB4D-FE833B55CE82}" destId="{4158D6F9-7732-4295-A8EE-2D2A86F83885}" srcOrd="1" destOrd="0" presId="urn:microsoft.com/office/officeart/2008/layout/VerticalCurvedList"/>
    <dgm:cxn modelId="{E6BD1D37-EB2D-4C67-94B5-749CC9A109E3}" type="presParOf" srcId="{A1A90CCD-FDE7-4F36-BB4D-FE833B55CE82}" destId="{B0E1C8B3-15BA-4671-9F4D-99C493D31010}" srcOrd="2" destOrd="0" presId="urn:microsoft.com/office/officeart/2008/layout/VerticalCurvedList"/>
    <dgm:cxn modelId="{7290290B-F39C-4B4D-BF82-C808AF6AA871}" type="presParOf" srcId="{B0E1C8B3-15BA-4671-9F4D-99C493D31010}" destId="{720F53B7-A1B3-4947-B111-B651C8D575F6}" srcOrd="0" destOrd="0" presId="urn:microsoft.com/office/officeart/2008/layout/VerticalCurvedList"/>
    <dgm:cxn modelId="{66814D49-71CF-429B-A1A5-43B557C1DC1A}" type="presParOf" srcId="{A1A90CCD-FDE7-4F36-BB4D-FE833B55CE82}" destId="{1A33F0D3-BC28-457A-B5A2-878306B425C9}" srcOrd="3" destOrd="0" presId="urn:microsoft.com/office/officeart/2008/layout/VerticalCurvedList"/>
    <dgm:cxn modelId="{012125AC-783D-49B2-9E7E-FD320C00F21B}" type="presParOf" srcId="{A1A90CCD-FDE7-4F36-BB4D-FE833B55CE82}" destId="{26CA60AE-9498-432D-8F82-7356B701C60A}" srcOrd="4" destOrd="0" presId="urn:microsoft.com/office/officeart/2008/layout/VerticalCurvedList"/>
    <dgm:cxn modelId="{6DD7EA7B-8EA6-4F36-841F-D233F9D53F16}" type="presParOf" srcId="{26CA60AE-9498-432D-8F82-7356B701C60A}" destId="{F26C02D2-3477-4AB7-A518-E5B0B9B037A8}" srcOrd="0" destOrd="0" presId="urn:microsoft.com/office/officeart/2008/layout/VerticalCurvedList"/>
    <dgm:cxn modelId="{6C8A4136-36DA-4039-A8D3-9FC95B075B38}" type="presParOf" srcId="{A1A90CCD-FDE7-4F36-BB4D-FE833B55CE82}" destId="{81330A3D-53A0-4135-97F2-31910D3B02CB}" srcOrd="5" destOrd="0" presId="urn:microsoft.com/office/officeart/2008/layout/VerticalCurvedList"/>
    <dgm:cxn modelId="{7963DD1E-7F0A-4802-85EA-5FB024F2A3C1}" type="presParOf" srcId="{A1A90CCD-FDE7-4F36-BB4D-FE833B55CE82}" destId="{C4E191F6-022D-4EEB-B9A8-41C19442BD09}" srcOrd="6" destOrd="0" presId="urn:microsoft.com/office/officeart/2008/layout/VerticalCurvedList"/>
    <dgm:cxn modelId="{CE69D157-0CC4-4376-8160-8771F8E4C1DB}" type="presParOf" srcId="{C4E191F6-022D-4EEB-B9A8-41C19442BD09}" destId="{2FAE88CE-2286-4486-A4D4-D01FFADF95B6}" srcOrd="0" destOrd="0" presId="urn:microsoft.com/office/officeart/2008/layout/VerticalCurvedList"/>
    <dgm:cxn modelId="{97C42AEC-75CC-4B0D-8232-F00CF89FF8DC}" type="presParOf" srcId="{A1A90CCD-FDE7-4F36-BB4D-FE833B55CE82}" destId="{1175E688-709B-4830-A76F-1639EE943333}" srcOrd="7" destOrd="0" presId="urn:microsoft.com/office/officeart/2008/layout/VerticalCurvedList"/>
    <dgm:cxn modelId="{C9006010-DBD6-45CB-A36C-A9C51F161C9F}" type="presParOf" srcId="{A1A90CCD-FDE7-4F36-BB4D-FE833B55CE82}" destId="{57297CEB-15E7-46DB-BC77-0ECB65ACBE37}" srcOrd="8" destOrd="0" presId="urn:microsoft.com/office/officeart/2008/layout/VerticalCurvedList"/>
    <dgm:cxn modelId="{60CED075-EDFF-48B4-8EC1-F32C94BC1C2D}" type="presParOf" srcId="{57297CEB-15E7-46DB-BC77-0ECB65ACBE37}" destId="{C166220C-7F57-42B1-AB9C-98112C35BFF7}" srcOrd="0" destOrd="0" presId="urn:microsoft.com/office/officeart/2008/layout/VerticalCurvedList"/>
    <dgm:cxn modelId="{7AE99541-EFEE-42BE-B47F-7D2E30B2EB0D}" type="presParOf" srcId="{A1A90CCD-FDE7-4F36-BB4D-FE833B55CE82}" destId="{4BA24EBF-9296-47CB-9A1F-E33E3186C131}" srcOrd="9" destOrd="0" presId="urn:microsoft.com/office/officeart/2008/layout/VerticalCurvedList"/>
    <dgm:cxn modelId="{EA2F53D5-79BF-440F-AB89-02C59ABDF029}" type="presParOf" srcId="{A1A90CCD-FDE7-4F36-BB4D-FE833B55CE82}" destId="{24678F3F-FA69-4345-AD30-BB8185F69937}" srcOrd="10" destOrd="0" presId="urn:microsoft.com/office/officeart/2008/layout/VerticalCurvedList"/>
    <dgm:cxn modelId="{AA45F4DB-BCB5-47C4-B577-82FD119073B6}" type="presParOf" srcId="{24678F3F-FA69-4345-AD30-BB8185F69937}" destId="{0022F76C-8B25-4B19-A41A-77C1FACDAF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1146B-A96D-42A2-87DC-F91338C6AFA7}">
      <dsp:nvSpPr>
        <dsp:cNvPr id="0" name=""/>
        <dsp:cNvSpPr/>
      </dsp:nvSpPr>
      <dsp:spPr>
        <a:xfrm>
          <a:off x="0" y="892691"/>
          <a:ext cx="1521188" cy="1516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758130" y="892691"/>
        <a:ext cx="4928" cy="1516260"/>
      </dsp:txXfrm>
    </dsp:sp>
    <dsp:sp modelId="{6E862420-F779-4269-B77D-9D0B6D99ED01}">
      <dsp:nvSpPr>
        <dsp:cNvPr id="0" name=""/>
        <dsp:cNvSpPr/>
      </dsp:nvSpPr>
      <dsp:spPr>
        <a:xfrm>
          <a:off x="936104" y="532650"/>
          <a:ext cx="7642596" cy="22207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Политическая партия, зарегистрированный кандидат                     могут назначить в каждую УИК                    </a:t>
          </a:r>
          <a:r>
            <a:rPr lang="ru-RU" sz="2300" b="1" kern="1200" dirty="0" smtClean="0">
              <a:solidFill>
                <a:srgbClr val="C00000"/>
              </a:solidFill>
            </a:rPr>
            <a:t>не более двух наблюдателей, </a:t>
          </a:r>
          <a:r>
            <a:rPr lang="ru-RU" sz="2300" kern="1200" dirty="0" smtClean="0"/>
            <a:t>которые имеют право поочередно осуществлять наблюдение в помещении для голосования.</a:t>
          </a:r>
          <a:endParaRPr lang="ru-RU" sz="2300" kern="1200" dirty="0"/>
        </a:p>
      </dsp:txBody>
      <dsp:txXfrm>
        <a:off x="2046463" y="532650"/>
        <a:ext cx="5421879" cy="2220717"/>
      </dsp:txXfrm>
    </dsp:sp>
    <dsp:sp modelId="{F077A6B7-F7D2-4DCB-B300-C2E23CD98545}">
      <dsp:nvSpPr>
        <dsp:cNvPr id="0" name=""/>
        <dsp:cNvSpPr/>
      </dsp:nvSpPr>
      <dsp:spPr>
        <a:xfrm>
          <a:off x="0" y="2980929"/>
          <a:ext cx="1400418" cy="1516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0" y="2980929"/>
        <a:ext cx="1400418" cy="1516260"/>
      </dsp:txXfrm>
    </dsp:sp>
    <dsp:sp modelId="{8692B57E-923E-430E-ADB0-19396D1F509B}">
      <dsp:nvSpPr>
        <dsp:cNvPr id="0" name=""/>
        <dsp:cNvSpPr/>
      </dsp:nvSpPr>
      <dsp:spPr>
        <a:xfrm>
          <a:off x="908568" y="2864574"/>
          <a:ext cx="7803463" cy="17009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Одно и то же лицо может быть назначено наблюдателем </a:t>
          </a:r>
          <a:r>
            <a:rPr lang="ru-RU" sz="2400" b="1" kern="1200" dirty="0" smtClean="0">
              <a:solidFill>
                <a:srgbClr val="C00000"/>
              </a:solidFill>
            </a:rPr>
            <a:t>только в одну избирательную комиссию.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1759066" y="2864574"/>
        <a:ext cx="6102467" cy="1700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A96C1-23C8-4299-90F1-9B33F802F3A6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31D1C-F50E-4653-B425-D5A03D33F738}">
      <dsp:nvSpPr>
        <dsp:cNvPr id="0" name=""/>
        <dsp:cNvSpPr/>
      </dsp:nvSpPr>
      <dsp:spPr>
        <a:xfrm>
          <a:off x="448162" y="296937"/>
          <a:ext cx="8414768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фамилия, имя и отчество наблюдателя;</a:t>
          </a:r>
          <a:endParaRPr lang="ru-RU" sz="2400" kern="1200" dirty="0"/>
        </a:p>
      </dsp:txBody>
      <dsp:txXfrm>
        <a:off x="448162" y="296937"/>
        <a:ext cx="8414768" cy="594256"/>
      </dsp:txXfrm>
    </dsp:sp>
    <dsp:sp modelId="{FC07CA8F-E641-4329-BA6C-3A3706F3AC6C}">
      <dsp:nvSpPr>
        <dsp:cNvPr id="0" name=""/>
        <dsp:cNvSpPr/>
      </dsp:nvSpPr>
      <dsp:spPr>
        <a:xfrm>
          <a:off x="76752" y="222655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4470-B3C5-41F3-AC6A-6C6BB1A4673A}">
      <dsp:nvSpPr>
        <dsp:cNvPr id="0" name=""/>
        <dsp:cNvSpPr/>
      </dsp:nvSpPr>
      <dsp:spPr>
        <a:xfrm>
          <a:off x="873988" y="1188036"/>
          <a:ext cx="7988941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адрес его места жительства;</a:t>
          </a:r>
          <a:endParaRPr lang="ru-RU" sz="2400" kern="1200" dirty="0"/>
        </a:p>
      </dsp:txBody>
      <dsp:txXfrm>
        <a:off x="873988" y="1188036"/>
        <a:ext cx="7988941" cy="594256"/>
      </dsp:txXfrm>
    </dsp:sp>
    <dsp:sp modelId="{3AD23DA0-49DC-4108-A97F-EE007B333130}">
      <dsp:nvSpPr>
        <dsp:cNvPr id="0" name=""/>
        <dsp:cNvSpPr/>
      </dsp:nvSpPr>
      <dsp:spPr>
        <a:xfrm>
          <a:off x="502578" y="111375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184F1-AAB2-42E3-831B-474AABD32AFF}">
      <dsp:nvSpPr>
        <dsp:cNvPr id="0" name=""/>
        <dsp:cNvSpPr/>
      </dsp:nvSpPr>
      <dsp:spPr>
        <a:xfrm>
          <a:off x="1004683" y="2079135"/>
          <a:ext cx="7858247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номер избирательного участка;</a:t>
          </a:r>
          <a:endParaRPr lang="ru-RU" sz="2400" kern="1200" dirty="0"/>
        </a:p>
      </dsp:txBody>
      <dsp:txXfrm>
        <a:off x="1004683" y="2079135"/>
        <a:ext cx="7858247" cy="594256"/>
      </dsp:txXfrm>
    </dsp:sp>
    <dsp:sp modelId="{2BAA51E7-B1B2-4CFE-9E12-C6C031B1ECC8}">
      <dsp:nvSpPr>
        <dsp:cNvPr id="0" name=""/>
        <dsp:cNvSpPr/>
      </dsp:nvSpPr>
      <dsp:spPr>
        <a:xfrm>
          <a:off x="633273" y="2004853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66CA6-AA50-4EE1-9B64-684243119945}">
      <dsp:nvSpPr>
        <dsp:cNvPr id="0" name=""/>
        <dsp:cNvSpPr/>
      </dsp:nvSpPr>
      <dsp:spPr>
        <a:xfrm>
          <a:off x="873988" y="2900112"/>
          <a:ext cx="7988941" cy="73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наименование избирательной комиссии, в которую он направляется;</a:t>
          </a:r>
          <a:endParaRPr lang="ru-RU" sz="2400" kern="1200" dirty="0"/>
        </a:p>
      </dsp:txBody>
      <dsp:txXfrm>
        <a:off x="873988" y="2900112"/>
        <a:ext cx="7988941" cy="734500"/>
      </dsp:txXfrm>
    </dsp:sp>
    <dsp:sp modelId="{731C5568-C1F3-4E7E-B2A7-25966E3F62CC}">
      <dsp:nvSpPr>
        <dsp:cNvPr id="0" name=""/>
        <dsp:cNvSpPr/>
      </dsp:nvSpPr>
      <dsp:spPr>
        <a:xfrm>
          <a:off x="502578" y="2895952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DA13D-78DD-41E8-8844-5DE779F9015D}">
      <dsp:nvSpPr>
        <dsp:cNvPr id="0" name=""/>
        <dsp:cNvSpPr/>
      </dsp:nvSpPr>
      <dsp:spPr>
        <a:xfrm>
          <a:off x="448162" y="3746205"/>
          <a:ext cx="8414768" cy="824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делается запись об отсутствии ограничений, предусмотренных законом.</a:t>
          </a:r>
          <a:endParaRPr lang="ru-RU" sz="2400" kern="1200" dirty="0"/>
        </a:p>
      </dsp:txBody>
      <dsp:txXfrm>
        <a:off x="448162" y="3746205"/>
        <a:ext cx="8414768" cy="824512"/>
      </dsp:txXfrm>
    </dsp:sp>
    <dsp:sp modelId="{17543686-2593-45E3-B6A4-0D870E5FEF79}">
      <dsp:nvSpPr>
        <dsp:cNvPr id="0" name=""/>
        <dsp:cNvSpPr/>
      </dsp:nvSpPr>
      <dsp:spPr>
        <a:xfrm>
          <a:off x="76752" y="3787051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8FCB1-FE08-4434-B1A1-8FB413F6F9F1}">
      <dsp:nvSpPr>
        <dsp:cNvPr id="0" name=""/>
        <dsp:cNvSpPr/>
      </dsp:nvSpPr>
      <dsp:spPr>
        <a:xfrm>
          <a:off x="4408767" y="1147960"/>
          <a:ext cx="2027420" cy="856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334"/>
              </a:lnTo>
              <a:lnTo>
                <a:pt x="2027420" y="514334"/>
              </a:lnTo>
              <a:lnTo>
                <a:pt x="2027420" y="856529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1F82B-158F-4689-93D7-CF5F6840045E}">
      <dsp:nvSpPr>
        <dsp:cNvPr id="0" name=""/>
        <dsp:cNvSpPr/>
      </dsp:nvSpPr>
      <dsp:spPr>
        <a:xfrm>
          <a:off x="1634140" y="1147960"/>
          <a:ext cx="2774626" cy="856529"/>
        </a:xfrm>
        <a:custGeom>
          <a:avLst/>
          <a:gdLst/>
          <a:ahLst/>
          <a:cxnLst/>
          <a:rect l="0" t="0" r="0" b="0"/>
          <a:pathLst>
            <a:path>
              <a:moveTo>
                <a:pt x="2774626" y="0"/>
              </a:moveTo>
              <a:lnTo>
                <a:pt x="2774626" y="514334"/>
              </a:lnTo>
              <a:lnTo>
                <a:pt x="0" y="514334"/>
              </a:lnTo>
              <a:lnTo>
                <a:pt x="0" y="856529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27684-6F0B-4AD4-97FF-3D91FC445243}">
      <dsp:nvSpPr>
        <dsp:cNvPr id="0" name=""/>
        <dsp:cNvSpPr/>
      </dsp:nvSpPr>
      <dsp:spPr>
        <a:xfrm>
          <a:off x="72006" y="216018"/>
          <a:ext cx="8673521" cy="93194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Направление может быть предъявлено в участковую избирательную комиссию: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72006" y="216018"/>
        <a:ext cx="8673521" cy="931942"/>
      </dsp:txXfrm>
    </dsp:sp>
    <dsp:sp modelId="{10F9BE39-4F00-458F-AEF3-1CDE676A044C}">
      <dsp:nvSpPr>
        <dsp:cNvPr id="0" name=""/>
        <dsp:cNvSpPr/>
      </dsp:nvSpPr>
      <dsp:spPr>
        <a:xfrm>
          <a:off x="4642" y="2004489"/>
          <a:ext cx="3258994" cy="195226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в день, предшествующий дню голосования </a:t>
          </a:r>
          <a:r>
            <a:rPr lang="ru-RU" sz="2800" b="1" kern="1200" dirty="0" smtClean="0">
              <a:solidFill>
                <a:srgbClr val="C00000"/>
              </a:solidFill>
            </a:rPr>
            <a:t>(досрочного голосования),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4642" y="2004489"/>
        <a:ext cx="3258994" cy="1952268"/>
      </dsp:txXfrm>
    </dsp:sp>
    <dsp:sp modelId="{FC28CD19-C821-4747-8A9B-E7E599B4E87F}">
      <dsp:nvSpPr>
        <dsp:cNvPr id="0" name=""/>
        <dsp:cNvSpPr/>
      </dsp:nvSpPr>
      <dsp:spPr>
        <a:xfrm>
          <a:off x="3948026" y="2004489"/>
          <a:ext cx="4976322" cy="329598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</a:rPr>
            <a:t>в день голосования </a:t>
          </a:r>
          <a:r>
            <a:rPr lang="ru-RU" sz="2500" b="1" kern="1200" dirty="0" smtClean="0">
              <a:solidFill>
                <a:srgbClr val="C00000"/>
              </a:solidFill>
            </a:rPr>
            <a:t>(досрочного голосования)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и до получения сообщения вышестоящей избирательной комиссии о принятии протокола об итогах голосования, а также при повторном подсчете голосов избирателей на избирательных участках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3948026" y="2004489"/>
        <a:ext cx="4976322" cy="3295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467D4-79FF-40D2-A37C-8E7D92C75B4B}">
      <dsp:nvSpPr>
        <dsp:cNvPr id="0" name=""/>
        <dsp:cNvSpPr/>
      </dsp:nvSpPr>
      <dsp:spPr>
        <a:xfrm>
          <a:off x="-5813023" y="-889680"/>
          <a:ext cx="6920529" cy="6920529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D6F9-7732-4295-A8EE-2D2A86F83885}">
      <dsp:nvSpPr>
        <dsp:cNvPr id="0" name=""/>
        <dsp:cNvSpPr/>
      </dsp:nvSpPr>
      <dsp:spPr>
        <a:xfrm>
          <a:off x="484075" y="321220"/>
          <a:ext cx="8300709" cy="642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фамилия, имя и отчество;</a:t>
          </a:r>
          <a:endParaRPr lang="ru-RU" sz="2100" kern="1200" dirty="0"/>
        </a:p>
      </dsp:txBody>
      <dsp:txXfrm>
        <a:off x="484075" y="321220"/>
        <a:ext cx="8300709" cy="642851"/>
      </dsp:txXfrm>
    </dsp:sp>
    <dsp:sp modelId="{720F53B7-A1B3-4947-B111-B651C8D575F6}">
      <dsp:nvSpPr>
        <dsp:cNvPr id="0" name=""/>
        <dsp:cNvSpPr/>
      </dsp:nvSpPr>
      <dsp:spPr>
        <a:xfrm>
          <a:off x="82292" y="240863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3F0D3-BC28-457A-B5A2-878306B425C9}">
      <dsp:nvSpPr>
        <dsp:cNvPr id="0" name=""/>
        <dsp:cNvSpPr/>
      </dsp:nvSpPr>
      <dsp:spPr>
        <a:xfrm>
          <a:off x="944723" y="1285189"/>
          <a:ext cx="7840060" cy="642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дата и место рождения;</a:t>
          </a:r>
          <a:endParaRPr lang="ru-RU" sz="2100" kern="1200" dirty="0"/>
        </a:p>
      </dsp:txBody>
      <dsp:txXfrm>
        <a:off x="944723" y="1285189"/>
        <a:ext cx="7840060" cy="642851"/>
      </dsp:txXfrm>
    </dsp:sp>
    <dsp:sp modelId="{F26C02D2-3477-4AB7-A518-E5B0B9B037A8}">
      <dsp:nvSpPr>
        <dsp:cNvPr id="0" name=""/>
        <dsp:cNvSpPr/>
      </dsp:nvSpPr>
      <dsp:spPr>
        <a:xfrm>
          <a:off x="542941" y="1204832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30A3D-53A0-4135-97F2-31910D3B02CB}">
      <dsp:nvSpPr>
        <dsp:cNvPr id="0" name=""/>
        <dsp:cNvSpPr/>
      </dsp:nvSpPr>
      <dsp:spPr>
        <a:xfrm>
          <a:off x="1086105" y="2249158"/>
          <a:ext cx="7698678" cy="642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гражданство;</a:t>
          </a:r>
          <a:endParaRPr lang="ru-RU" sz="2100" kern="1200" dirty="0"/>
        </a:p>
      </dsp:txBody>
      <dsp:txXfrm>
        <a:off x="1086105" y="2249158"/>
        <a:ext cx="7698678" cy="642851"/>
      </dsp:txXfrm>
    </dsp:sp>
    <dsp:sp modelId="{2FAE88CE-2286-4486-A4D4-D01FFADF95B6}">
      <dsp:nvSpPr>
        <dsp:cNvPr id="0" name=""/>
        <dsp:cNvSpPr/>
      </dsp:nvSpPr>
      <dsp:spPr>
        <a:xfrm>
          <a:off x="684323" y="2168801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5E688-709B-4830-A76F-1639EE943333}">
      <dsp:nvSpPr>
        <dsp:cNvPr id="0" name=""/>
        <dsp:cNvSpPr/>
      </dsp:nvSpPr>
      <dsp:spPr>
        <a:xfrm>
          <a:off x="944723" y="3213127"/>
          <a:ext cx="7840060" cy="642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данные паспорта (или документа заменяющего паспорт);</a:t>
          </a:r>
          <a:endParaRPr lang="ru-RU" sz="2100" kern="1200" dirty="0"/>
        </a:p>
      </dsp:txBody>
      <dsp:txXfrm>
        <a:off x="944723" y="3213127"/>
        <a:ext cx="7840060" cy="642851"/>
      </dsp:txXfrm>
    </dsp:sp>
    <dsp:sp modelId="{C166220C-7F57-42B1-AB9C-98112C35BFF7}">
      <dsp:nvSpPr>
        <dsp:cNvPr id="0" name=""/>
        <dsp:cNvSpPr/>
      </dsp:nvSpPr>
      <dsp:spPr>
        <a:xfrm>
          <a:off x="542941" y="3132770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24EBF-9296-47CB-9A1F-E33E3186C131}">
      <dsp:nvSpPr>
        <dsp:cNvPr id="0" name=""/>
        <dsp:cNvSpPr/>
      </dsp:nvSpPr>
      <dsp:spPr>
        <a:xfrm>
          <a:off x="484075" y="4177096"/>
          <a:ext cx="8300709" cy="642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адрес места жительства.</a:t>
          </a:r>
          <a:endParaRPr lang="ru-RU" sz="2100" kern="1200" dirty="0"/>
        </a:p>
      </dsp:txBody>
      <dsp:txXfrm>
        <a:off x="484075" y="4177096"/>
        <a:ext cx="8300709" cy="642851"/>
      </dsp:txXfrm>
    </dsp:sp>
    <dsp:sp modelId="{0022F76C-8B25-4B19-A41A-77C1FACDAF88}">
      <dsp:nvSpPr>
        <dsp:cNvPr id="0" name=""/>
        <dsp:cNvSpPr/>
      </dsp:nvSpPr>
      <dsp:spPr>
        <a:xfrm>
          <a:off x="82292" y="4096739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61F32-98F0-4DF4-8264-390B7147CDBB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E622-2398-4731-B1CF-1960E1B80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1E622-2398-4731-B1CF-1960E1B805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7920880" cy="93610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При изготовлении слайдов использовались собственные разработки, а также материалы РЦОИТ при ЦИК России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24936" cy="1728192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РАБОТА ЧЛЕНОВ ИЗБИРАТЕЛЬНЫХ КОМИССИЙ С ПРАВОМ СОВЕЩАТЕЛЬНОГО ГОЛОСА, НАБЛЮДАТЕЛЕЙ И ПРЕДСТАВИТЕЛЕЙ СМИ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>
                <a:solidFill>
                  <a:srgbClr val="002060"/>
                </a:solidFill>
              </a:rPr>
              <a:t>Полномочия наблюдателя: ПРАВА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8856984" cy="57606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1) Знакомиться со списком избирателей, с реестром выдачи открепительных удостоверений, находящимися в избирательной комиссии открепительными удостоверениями, реестром заявлений (обращений) о голосовании вне помещения для голосования;</a:t>
            </a:r>
          </a:p>
          <a:p>
            <a:pPr marL="0" indent="0">
              <a:buNone/>
            </a:pPr>
            <a:endParaRPr lang="ru-RU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</a:t>
            </a:r>
            <a:r>
              <a:rPr lang="ru-RU" sz="2000" dirty="0">
                <a:solidFill>
                  <a:srgbClr val="002060"/>
                </a:solidFill>
              </a:rPr>
              <a:t>) находиться в помещении для голосования соответствующего избирательного участка в день голосования, в дни досрочного голосования в любое время в период до окончания работы по составлению протокола об итогах голосования, в том числе о результатах повторного подсчета голосов избирателей;</a:t>
            </a:r>
          </a:p>
          <a:p>
            <a:pPr marL="0" indent="0">
              <a:buNone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</a:t>
            </a:r>
            <a:r>
              <a:rPr lang="ru-RU" sz="2000" dirty="0">
                <a:solidFill>
                  <a:srgbClr val="002060"/>
                </a:solidFill>
              </a:rPr>
              <a:t>) наблюдать за выдачей избирательных бюллетеней избирателям;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4) присутствовать при голосовании вне помещения для голосования;</a:t>
            </a:r>
          </a:p>
          <a:p>
            <a:pPr marL="0" indent="0">
              <a:buNone/>
            </a:pPr>
            <a:endParaRPr lang="ru-RU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5</a:t>
            </a:r>
            <a:r>
              <a:rPr lang="ru-RU" sz="2000" dirty="0">
                <a:solidFill>
                  <a:srgbClr val="002060"/>
                </a:solidFill>
              </a:rPr>
              <a:t>) наблюдать за подсчетом числа избирателей, внесенных в список избирателей, избирательных бюллетеней, выданных избирателям, погашенных избирательных бюллетеней, открепительных удостоверений</a:t>
            </a:r>
            <a:r>
              <a:rPr lang="ru-RU" sz="2000" dirty="0" smtClean="0">
                <a:solidFill>
                  <a:srgbClr val="002060"/>
                </a:solidFill>
              </a:rPr>
              <a:t>;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6192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6</a:t>
            </a:r>
            <a:r>
              <a:rPr lang="ru-RU" sz="2000" dirty="0">
                <a:solidFill>
                  <a:srgbClr val="002060"/>
                </a:solidFill>
              </a:rPr>
              <a:t>) наблюдать за подсчетом голосов избирателей на расстоянии и в условиях, которые обеспечивали бы ему возможность видеть содержащиеся в избирательных бюллетенях отметки избирателей; </a:t>
            </a:r>
          </a:p>
          <a:p>
            <a:pPr marL="0" indent="0">
              <a:buNone/>
            </a:pPr>
            <a:endParaRPr lang="ru-RU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7</a:t>
            </a:r>
            <a:r>
              <a:rPr lang="ru-RU" sz="2000" dirty="0">
                <a:solidFill>
                  <a:srgbClr val="002060"/>
                </a:solidFill>
              </a:rPr>
              <a:t>) визуально знакомиться при подсчете голосов избирателей с любым заполненным или незаполненным избирательным бюллетенем, а также наблюдать за составлением избирательной комиссией протокола об итогах голосования и иных документов в период до окончания работы по составлению протокола об итогах голосования; </a:t>
            </a:r>
          </a:p>
          <a:p>
            <a:pPr marL="0" indent="0">
              <a:buNone/>
            </a:pPr>
            <a:endParaRPr lang="ru-RU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8</a:t>
            </a:r>
            <a:r>
              <a:rPr lang="ru-RU" sz="2000" dirty="0">
                <a:solidFill>
                  <a:srgbClr val="002060"/>
                </a:solidFill>
              </a:rPr>
              <a:t>) обращаться с предложениями и замечаниями по вопросам организации голосования к председателю участковой избирательной комиссии, а в случае его отсутствия к лицу, его замещающему; </a:t>
            </a:r>
          </a:p>
          <a:p>
            <a:pPr marL="0" indent="0">
              <a:buNone/>
            </a:pPr>
            <a:endParaRPr lang="ru-RU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9</a:t>
            </a:r>
            <a:r>
              <a:rPr lang="ru-RU" sz="2000" dirty="0">
                <a:solidFill>
                  <a:srgbClr val="002060"/>
                </a:solidFill>
              </a:rPr>
              <a:t>) знакомиться с протоколом избирательной комиссии, в которую он направлен, и протоколами непосредственно нижестоящих избирательных комиссий об итогах голосования, о результатах выборов, с документами, приложенными к протоколам об итогах голосования, о результатах выборов, получать от соответствующей избирательной комиссии заверенные копии указанных протоколов; </a:t>
            </a:r>
          </a:p>
        </p:txBody>
      </p:sp>
    </p:spTree>
    <p:extLst>
      <p:ext uri="{BB962C8B-B14F-4D97-AF65-F5344CB8AC3E}">
        <p14:creationId xmlns:p14="http://schemas.microsoft.com/office/powerpoint/2010/main" val="168881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4807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10</a:t>
            </a:r>
            <a:r>
              <a:rPr lang="ru-RU" dirty="0">
                <a:solidFill>
                  <a:srgbClr val="002060"/>
                </a:solidFill>
              </a:rPr>
              <a:t>) обжаловать решения и действия (бездействие) избирательной комиссии, в которую он направлен, в непосредственно вышестоящую избирательную комиссию или в суд;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11) присутствовать при повторном подсчете голосов избирателей в соответствующих избирательных комиссиях;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12) производить в помещении для голосования (с того места, которое определено председателем </a:t>
            </a:r>
            <a:r>
              <a:rPr lang="ru-RU" b="1" dirty="0" smtClean="0">
                <a:solidFill>
                  <a:srgbClr val="002060"/>
                </a:solidFill>
              </a:rPr>
              <a:t>УИК) </a:t>
            </a:r>
            <a:r>
              <a:rPr lang="ru-RU" b="1" dirty="0">
                <a:solidFill>
                  <a:srgbClr val="002060"/>
                </a:solidFill>
              </a:rPr>
              <a:t>фото- и (или) видеосъемку, предварительно уведомив об этом председателя, заместителя председателя или секретаря </a:t>
            </a:r>
            <a:r>
              <a:rPr lang="ru-RU" b="1" dirty="0" smtClean="0">
                <a:solidFill>
                  <a:srgbClr val="002060"/>
                </a:solidFill>
              </a:rPr>
              <a:t>УИК. 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Наблюдатели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вправе носить нагрудные знаки, не содержащие признаков предвыборной агитации, с обозначением своего статуса и указанием своих фамилии, имени и отчества, наименования политической партии или фамилии, имени, отчества зарегистрированного кандидата, направивших наблюдателя в избирательную комиссию. </a:t>
            </a:r>
          </a:p>
        </p:txBody>
      </p:sp>
    </p:spTree>
    <p:extLst>
      <p:ext uri="{BB962C8B-B14F-4D97-AF65-F5344CB8AC3E}">
        <p14:creationId xmlns:p14="http://schemas.microsoft.com/office/powerpoint/2010/main" val="351447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800" cap="all" dirty="0" smtClean="0">
                <a:solidFill>
                  <a:srgbClr val="002060"/>
                </a:solidFill>
              </a:rPr>
              <a:t>Обязанности и запреты:</a:t>
            </a:r>
            <a:endParaRPr lang="ru-RU" sz="2800" cap="all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784976" cy="56886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1) выдавать избирателям избирательные бюллетени;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2) расписываться за избирателя, в том числе по его просьбе, в получении избирательного бюллетеня;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3) заполнять за избирателя, в том числе по его просьбе, избирательный бюллетень;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4) совершать действия, нарушающие тайну голосования;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5) принимать непосредственное участие в подсчете избирательных бюллетеней, проводимом членами избирательной комиссии с правом решающего голоса;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6) совершать действия, препятствующие работе избирательной комиссии;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7) проводить предвыборную агитацию среди избирателей;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8) участвовать в принятии решений избирательной комиссией.</a:t>
            </a:r>
          </a:p>
        </p:txBody>
      </p:sp>
    </p:spTree>
    <p:extLst>
      <p:ext uri="{BB962C8B-B14F-4D97-AF65-F5344CB8AC3E}">
        <p14:creationId xmlns:p14="http://schemas.microsoft.com/office/powerpoint/2010/main" val="135556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ru-RU" cap="all" dirty="0">
                <a:solidFill>
                  <a:srgbClr val="002060"/>
                </a:solidFill>
              </a:rPr>
              <a:t>Обязанности и запреты: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568952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         Не </a:t>
            </a:r>
            <a:r>
              <a:rPr lang="ru-RU" sz="3200" dirty="0"/>
              <a:t>допускается одновременное осуществление полномочий </a:t>
            </a:r>
            <a:r>
              <a:rPr lang="ru-RU" sz="3200" dirty="0" smtClean="0"/>
              <a:t>наблюдателя           в </a:t>
            </a:r>
            <a:r>
              <a:rPr lang="ru-RU" sz="3200" dirty="0"/>
              <a:t>помещении избирательной комиссии, помещении для голосования двумя и более наблюдателями, представляющими интересы одной политической партии, одного </a:t>
            </a:r>
            <a:r>
              <a:rPr lang="ru-RU" sz="3200" dirty="0" smtClean="0"/>
              <a:t>кандидата.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730" y="917736"/>
            <a:ext cx="13662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85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Статус члена избирательной комиссии             с правом совещательного голоса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712968" cy="51845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Член комиссии с правом совещательного голоса обладает равными правами с </a:t>
            </a:r>
            <a:r>
              <a:rPr lang="ru-RU" dirty="0" smtClean="0">
                <a:solidFill>
                  <a:srgbClr val="002060"/>
                </a:solidFill>
              </a:rPr>
              <a:t>членом комиссии </a:t>
            </a:r>
            <a:r>
              <a:rPr lang="ru-RU" dirty="0">
                <a:solidFill>
                  <a:srgbClr val="002060"/>
                </a:solidFill>
              </a:rPr>
              <a:t>с правом решающего голоса по вопросам подготовки и проведения выборов, референдума, </a:t>
            </a:r>
            <a:r>
              <a:rPr lang="ru-RU" b="1" dirty="0" smtClean="0">
                <a:solidFill>
                  <a:srgbClr val="002060"/>
                </a:solidFill>
              </a:rPr>
              <a:t>за исключением права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а) выдавать и подписывать бюллетени;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б) участвовать в сортировке, подсчете и погашении бюллетеней;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в) составлять протокол об итогах голосования, о результатах выборов, референдума;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г) участвовать в голосовании при принятии решения по вопросу, отнесенному к компетенции соответствующей комиссии, и подписывать решения комиссии;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д) составлять протоколы об административных правонарушениях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5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Порядок назначения и сроки осуществления полномочий членов избирательных комиссий с правом совещательного голоса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396044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. Зарегистрированный кандидат вправе назначить по одному члену избирательной комиссии с правом совещательного голоса в каждую участковую избирательные комиссии.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628800"/>
            <a:ext cx="4536504" cy="44973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. Срок полномочий члена избирательной комиссии с правом совещательного голоса начинается со дня получения соответствующей избирательной комиссией письменного уведомления зарегистрированного кандидата о назначении члена избирательной комиссии с правом совещательного голоса и письменного заявления гражданина о его согласии на такое назначение. </a:t>
            </a:r>
          </a:p>
        </p:txBody>
      </p:sp>
    </p:spTree>
    <p:extLst>
      <p:ext uri="{BB962C8B-B14F-4D97-AF65-F5344CB8AC3E}">
        <p14:creationId xmlns:p14="http://schemas.microsoft.com/office/powerpoint/2010/main" val="56195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Порядок назначения </a:t>
            </a:r>
            <a:r>
              <a:rPr lang="ru-RU" sz="2800" dirty="0" smtClean="0">
                <a:solidFill>
                  <a:srgbClr val="002060"/>
                </a:solidFill>
              </a:rPr>
              <a:t>и </a:t>
            </a:r>
            <a:r>
              <a:rPr lang="ru-RU" sz="2800" dirty="0">
                <a:solidFill>
                  <a:srgbClr val="002060"/>
                </a:solidFill>
              </a:rPr>
              <a:t>сроки осуществления их </a:t>
            </a:r>
            <a:r>
              <a:rPr lang="ru-RU" sz="2800" dirty="0" smtClean="0">
                <a:solidFill>
                  <a:srgbClr val="002060"/>
                </a:solidFill>
              </a:rPr>
              <a:t>полномочий членов избирательных комиссий с правом совещательного голоса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3913551"/>
              </p:ext>
            </p:extLst>
          </p:nvPr>
        </p:nvGraphicFramePr>
        <p:xfrm>
          <a:off x="179512" y="1716832"/>
          <a:ext cx="8856984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08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Порядок назначения </a:t>
            </a:r>
            <a:r>
              <a:rPr lang="ru-RU" sz="3200" b="1" dirty="0" smtClean="0">
                <a:solidFill>
                  <a:srgbClr val="002060"/>
                </a:solidFill>
              </a:rPr>
              <a:t>и </a:t>
            </a:r>
            <a:r>
              <a:rPr lang="ru-RU" sz="3200" b="1" dirty="0">
                <a:solidFill>
                  <a:srgbClr val="002060"/>
                </a:solidFill>
              </a:rPr>
              <a:t>сроки осуществления их </a:t>
            </a:r>
            <a:r>
              <a:rPr lang="ru-RU" sz="3200" b="1" dirty="0" smtClean="0">
                <a:solidFill>
                  <a:srgbClr val="002060"/>
                </a:solidFill>
              </a:rPr>
              <a:t>полномочий членов избирательных комиссий с правом совещательного голоса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76872"/>
            <a:ext cx="8229600" cy="41044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3</a:t>
            </a:r>
            <a:r>
              <a:rPr lang="ru-RU" sz="2400" dirty="0">
                <a:solidFill>
                  <a:srgbClr val="002060"/>
                </a:solidFill>
              </a:rPr>
              <a:t>. Полномочия члена избирательной комиссии с правом совещательного голоса могут быть прекращены в любое время в течение срока его полномочий по решению лица или органа, его назначившего, и переданы другому лицу.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При </a:t>
            </a:r>
            <a:r>
              <a:rPr lang="ru-RU" sz="2400" b="1" dirty="0">
                <a:solidFill>
                  <a:srgbClr val="002060"/>
                </a:solidFill>
              </a:rPr>
              <a:t>этом кандидат вправе прекращать полномочия члена избирательной комиссии с правом совещательного голоса и назначать нового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в </a:t>
            </a:r>
            <a:r>
              <a:rPr lang="ru-RU" sz="2400" b="1" dirty="0">
                <a:solidFill>
                  <a:srgbClr val="002060"/>
                </a:solidFill>
              </a:rPr>
              <a:t>отношении одной и той же избирательной комиссии не более чем пять раз.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2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850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Членами избирательной комиссии с правом совещательного голоса не могут быть: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435280" cy="47525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. Граждане Российской Федерации, не достигшие возраста 18 лет. </a:t>
            </a:r>
          </a:p>
          <a:p>
            <a:pPr marL="0" indent="0">
              <a:buNone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</a:t>
            </a:r>
            <a:r>
              <a:rPr lang="ru-RU" sz="2400" dirty="0">
                <a:solidFill>
                  <a:srgbClr val="002060"/>
                </a:solidFill>
              </a:rPr>
              <a:t>. Граждане Российской Федерации, признанные вступившим в законную силу решением суда недееспособными. </a:t>
            </a:r>
          </a:p>
          <a:p>
            <a:pPr marL="0" indent="0">
              <a:buNone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3</a:t>
            </a:r>
            <a:r>
              <a:rPr lang="ru-RU" sz="2400" dirty="0">
                <a:solidFill>
                  <a:srgbClr val="002060"/>
                </a:solidFill>
              </a:rPr>
              <a:t>. Лица, не имеющие гражданства </a:t>
            </a:r>
            <a:r>
              <a:rPr lang="ru-RU" sz="2400" dirty="0" smtClean="0">
                <a:solidFill>
                  <a:srgbClr val="002060"/>
                </a:solidFill>
              </a:rPr>
              <a:t>РФ, </a:t>
            </a:r>
            <a:r>
              <a:rPr lang="ru-RU" sz="2400" dirty="0">
                <a:solidFill>
                  <a:srgbClr val="002060"/>
                </a:solidFill>
              </a:rPr>
              <a:t>а также граждане </a:t>
            </a:r>
            <a:r>
              <a:rPr lang="ru-RU" sz="2400" dirty="0" smtClean="0">
                <a:solidFill>
                  <a:srgbClr val="002060"/>
                </a:solidFill>
              </a:rPr>
              <a:t>РФ, </a:t>
            </a:r>
            <a:r>
              <a:rPr lang="ru-RU" sz="2400" dirty="0">
                <a:solidFill>
                  <a:srgbClr val="002060"/>
                </a:solidFill>
              </a:rPr>
              <a:t>имеющие гражданство иностранного государства либо вид на жительство или иной документ, подтверждающий право на постоянное проживание гражданина </a:t>
            </a:r>
            <a:r>
              <a:rPr lang="ru-RU" sz="2400" dirty="0" smtClean="0">
                <a:solidFill>
                  <a:srgbClr val="002060"/>
                </a:solidFill>
              </a:rPr>
              <a:t>РФ </a:t>
            </a:r>
            <a:r>
              <a:rPr lang="ru-RU" sz="2400" dirty="0">
                <a:solidFill>
                  <a:srgbClr val="002060"/>
                </a:solidFill>
              </a:rPr>
              <a:t>на территории иностранного государства.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169803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Порядок назначения наблюдателей и сроки осуществления их полномочий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9882" y="1750301"/>
            <a:ext cx="7632848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Наблюдателей вправе </a:t>
            </a:r>
            <a:r>
              <a:rPr lang="ru-RU" sz="3200" dirty="0" smtClean="0">
                <a:solidFill>
                  <a:srgbClr val="002060"/>
                </a:solidFill>
              </a:rPr>
              <a:t>назначить: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3979" y="2780928"/>
            <a:ext cx="3600400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каждая политическая партия, зарегистрировавшая кандидатов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46306" y="2852936"/>
            <a:ext cx="3816424" cy="1512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зарегистрированный кандидат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850" y="472514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Полномочия наблюдателя должны быть удостоверены </a:t>
            </a:r>
            <a:r>
              <a:rPr lang="ru-RU" sz="2400" dirty="0" smtClean="0"/>
              <a:t>    в </a:t>
            </a:r>
            <a:r>
              <a:rPr lang="ru-RU" sz="2400" dirty="0"/>
              <a:t>письменной форме в направлении, выданном политической партией, зарегистрированным кандидатом (его доверенным лицом). </a:t>
            </a:r>
          </a:p>
        </p:txBody>
      </p:sp>
    </p:spTree>
    <p:extLst>
      <p:ext uri="{BB962C8B-B14F-4D97-AF65-F5344CB8AC3E}">
        <p14:creationId xmlns:p14="http://schemas.microsoft.com/office/powerpoint/2010/main" val="196819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Членами избирательной комиссии с правом совещательного голоса не могут быть: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363272" cy="45365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4</a:t>
            </a:r>
            <a:r>
              <a:rPr lang="ru-RU" sz="2400" dirty="0"/>
              <a:t>. Выборные должностные лица, члены Совета Федерации Федерального Собрания </a:t>
            </a:r>
            <a:r>
              <a:rPr lang="ru-RU" sz="2400" dirty="0" smtClean="0"/>
              <a:t>РФ, </a:t>
            </a:r>
            <a:r>
              <a:rPr lang="ru-RU" sz="2400" dirty="0"/>
              <a:t>депутаты законодательных (представительных) органов государственной власти, депутаты представительных органов местного самоуправления, высшие должностные лица субъектов Российской Федерации (руководители высших исполнительных органов государственной власти субъектов </a:t>
            </a:r>
            <a:r>
              <a:rPr lang="ru-RU" sz="2400" dirty="0" smtClean="0"/>
              <a:t>РФ), </a:t>
            </a:r>
            <a:r>
              <a:rPr lang="ru-RU" sz="2400" dirty="0"/>
              <a:t>главы местных администраций муниципальных районов, городских и сельских поселений, в том числе городских округов, внутригородских территорий городов федерального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289785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Членами избирательной комиссии с правом совещательного голоса не могут быть: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712968" cy="51125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5</a:t>
            </a:r>
            <a:r>
              <a:rPr lang="ru-RU" dirty="0">
                <a:solidFill>
                  <a:srgbClr val="002060"/>
                </a:solidFill>
              </a:rPr>
              <a:t>. Лица, замещающие командные должности в воинских частях, военных организациях и учреждениях. </a:t>
            </a:r>
          </a:p>
          <a:p>
            <a:pPr marL="0" indent="0">
              <a:buNone/>
            </a:pPr>
            <a:endParaRPr lang="ru-RU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6</a:t>
            </a:r>
            <a:r>
              <a:rPr lang="ru-RU" dirty="0">
                <a:solidFill>
                  <a:srgbClr val="002060"/>
                </a:solidFill>
              </a:rPr>
              <a:t>. Судьи (за исключением судей, находящихся в отставке), прокуроры. </a:t>
            </a:r>
          </a:p>
          <a:p>
            <a:pPr marL="0" indent="0">
              <a:buNone/>
            </a:pPr>
            <a:endParaRPr lang="ru-RU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7</a:t>
            </a:r>
            <a:r>
              <a:rPr lang="ru-RU" dirty="0">
                <a:solidFill>
                  <a:srgbClr val="002060"/>
                </a:solidFill>
              </a:rPr>
              <a:t>. Работники аппаратов избирательных комиссий. </a:t>
            </a:r>
          </a:p>
          <a:p>
            <a:pPr marL="0" indent="0">
              <a:buNone/>
            </a:pPr>
            <a:endParaRPr lang="ru-RU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8</a:t>
            </a:r>
            <a:r>
              <a:rPr lang="ru-RU" dirty="0">
                <a:solidFill>
                  <a:srgbClr val="002060"/>
                </a:solidFill>
              </a:rPr>
              <a:t>. Доверенные лица политических партий, кандидатов. </a:t>
            </a:r>
          </a:p>
          <a:p>
            <a:pPr marL="0" indent="0">
              <a:buNone/>
            </a:pPr>
            <a:endParaRPr lang="ru-RU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</a:t>
            </a:r>
            <a:r>
              <a:rPr lang="ru-RU" dirty="0">
                <a:solidFill>
                  <a:srgbClr val="002060"/>
                </a:solidFill>
              </a:rPr>
              <a:t>. Лица, имеющие неснятую и непогашенную судимость, а также лица, подвергнутые в судебном порядке административному наказанию за нарушение законодательства о выборах и референдумах, – в течение одного года со дня вступления в законную силу решения (постановления) суда о назначении административного наказания. </a:t>
            </a:r>
          </a:p>
        </p:txBody>
      </p:sp>
    </p:spTree>
    <p:extLst>
      <p:ext uri="{BB962C8B-B14F-4D97-AF65-F5344CB8AC3E}">
        <p14:creationId xmlns:p14="http://schemas.microsoft.com/office/powerpoint/2010/main" val="292843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ПРАВА членов избирательной комиссии с правом совещательного голоса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856984" cy="56166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а) заблаговременно </a:t>
            </a:r>
            <a:r>
              <a:rPr lang="ru-RU" sz="1800" b="1" dirty="0">
                <a:solidFill>
                  <a:srgbClr val="002060"/>
                </a:solidFill>
              </a:rPr>
              <a:t>извещаются</a:t>
            </a:r>
            <a:r>
              <a:rPr lang="ru-RU" sz="1800" dirty="0">
                <a:solidFill>
                  <a:srgbClr val="002060"/>
                </a:solidFill>
              </a:rPr>
              <a:t> о заседаниях соответствующей комиссии;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б</a:t>
            </a:r>
            <a:r>
              <a:rPr lang="ru-RU" sz="1800" dirty="0">
                <a:solidFill>
                  <a:srgbClr val="002060"/>
                </a:solidFill>
              </a:rPr>
              <a:t>) вправе выступать на заседании комиссии, вносить предложения по вопросам, отнесенным к компетенции соответствующей комиссии, и требовать проведения по данным вопросам голосования;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в</a:t>
            </a:r>
            <a:r>
              <a:rPr lang="ru-RU" sz="1800" dirty="0">
                <a:solidFill>
                  <a:srgbClr val="002060"/>
                </a:solidFill>
              </a:rPr>
              <a:t>) вправе </a:t>
            </a:r>
            <a:r>
              <a:rPr lang="ru-RU" sz="1800" b="1" dirty="0">
                <a:solidFill>
                  <a:srgbClr val="002060"/>
                </a:solidFill>
              </a:rPr>
              <a:t>задавать</a:t>
            </a:r>
            <a:r>
              <a:rPr lang="ru-RU" sz="1800" dirty="0">
                <a:solidFill>
                  <a:srgbClr val="002060"/>
                </a:solidFill>
              </a:rPr>
              <a:t> другим участникам заседания комиссии вопросы в соответствии с повесткой дня и получать на них ответы по существу;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г</a:t>
            </a:r>
            <a:r>
              <a:rPr lang="ru-RU" sz="1800" dirty="0">
                <a:solidFill>
                  <a:srgbClr val="002060"/>
                </a:solidFill>
              </a:rPr>
              <a:t>) вправе </a:t>
            </a:r>
            <a:r>
              <a:rPr lang="ru-RU" sz="1800" b="1" dirty="0">
                <a:solidFill>
                  <a:srgbClr val="002060"/>
                </a:solidFill>
              </a:rPr>
              <a:t>знакомиться</a:t>
            </a:r>
            <a:r>
              <a:rPr lang="ru-RU" sz="1800" dirty="0">
                <a:solidFill>
                  <a:srgbClr val="002060"/>
                </a:solidFill>
              </a:rPr>
              <a:t> с документами и материалами, непосредственно связанными с выборами, включая документы и материалы, находящиеся на машиночитаемых носителях, соответствующей и нижестоящих комиссий и получать копии этих документов и материалов (за исключением бюллетеней, списков избирателей, подписных листов, иных документов и материалов, содержащих конфиденциальную информацию, отнесенную к таковой в порядке, установленном федеральным законом), требовать заверения указанных копий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д</a:t>
            </a:r>
            <a:r>
              <a:rPr lang="ru-RU" sz="1800" dirty="0">
                <a:solidFill>
                  <a:srgbClr val="002060"/>
                </a:solidFill>
              </a:rPr>
              <a:t>) вправе </a:t>
            </a:r>
            <a:r>
              <a:rPr lang="ru-RU" sz="1800" b="1" dirty="0">
                <a:solidFill>
                  <a:srgbClr val="002060"/>
                </a:solidFill>
              </a:rPr>
              <a:t>удостовериться </a:t>
            </a:r>
            <a:r>
              <a:rPr lang="ru-RU" sz="1800" dirty="0">
                <a:solidFill>
                  <a:srgbClr val="002060"/>
                </a:solidFill>
              </a:rPr>
              <a:t>в правильности подсчета по спискам избирателей числа лиц, принявших участие в голосовании, в правильности сортировки бюллетеней по кандидатам;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е</a:t>
            </a:r>
            <a:r>
              <a:rPr lang="ru-RU" sz="1800" dirty="0">
                <a:solidFill>
                  <a:srgbClr val="002060"/>
                </a:solidFill>
              </a:rPr>
              <a:t>) вправе </a:t>
            </a:r>
            <a:r>
              <a:rPr lang="ru-RU" sz="1800" b="1" dirty="0">
                <a:solidFill>
                  <a:srgbClr val="002060"/>
                </a:solidFill>
              </a:rPr>
              <a:t>обжаловать действия </a:t>
            </a:r>
            <a:r>
              <a:rPr lang="ru-RU" sz="1800" dirty="0">
                <a:solidFill>
                  <a:srgbClr val="002060"/>
                </a:solidFill>
              </a:rPr>
              <a:t>(бездействие) комиссии в соответствующую вышестоящую комиссию или в суд. </a:t>
            </a:r>
          </a:p>
        </p:txBody>
      </p:sp>
    </p:spTree>
    <p:extLst>
      <p:ext uri="{BB962C8B-B14F-4D97-AF65-F5344CB8AC3E}">
        <p14:creationId xmlns:p14="http://schemas.microsoft.com/office/powerpoint/2010/main" val="3118051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ПРАВА членов избирательной комиссии с правом совещательного голоса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4000" cy="2376264"/>
          </a:xfrm>
        </p:spPr>
        <p:txBody>
          <a:bodyPr>
            <a:noAutofit/>
          </a:bodyPr>
          <a:lstStyle/>
          <a:p>
            <a:r>
              <a:rPr lang="ru-RU" sz="2800" dirty="0" smtClean="0"/>
              <a:t>Члены </a:t>
            </a:r>
            <a:r>
              <a:rPr lang="ru-RU" sz="2800" dirty="0"/>
              <a:t>избирательной комиссии с правом совещательного голоса </a:t>
            </a:r>
            <a:r>
              <a:rPr lang="ru-RU" sz="2800" b="1" dirty="0"/>
              <a:t>вправе носить нагрудные знаки</a:t>
            </a:r>
            <a:r>
              <a:rPr lang="ru-RU" sz="2800" dirty="0"/>
              <a:t>, не содержащие признаков предвыборной агитации, с обозначением своего статуса и указанием своих фамилии, имени и отчества, фамилии, имени, отчества зарегистрированного кандидата, назначивших члена избирательной комиссии с правом совещательного голоса. </a:t>
            </a:r>
          </a:p>
        </p:txBody>
      </p:sp>
    </p:spTree>
    <p:extLst>
      <p:ext uri="{BB962C8B-B14F-4D97-AF65-F5344CB8AC3E}">
        <p14:creationId xmlns:p14="http://schemas.microsoft.com/office/powerpoint/2010/main" val="46435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Порядок назначения наблюдателей и сроки осуществления их полномочий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12838"/>
              </p:ext>
            </p:extLst>
          </p:nvPr>
        </p:nvGraphicFramePr>
        <p:xfrm>
          <a:off x="179512" y="1600200"/>
          <a:ext cx="871296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2370334"/>
            <a:ext cx="10118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2" y="4077072"/>
            <a:ext cx="19145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6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66" y="260648"/>
            <a:ext cx="8544206" cy="91872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Наблюдателями не могут быть: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340768"/>
            <a:ext cx="8496944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</a:rPr>
              <a:t>1. Лица, не являющиеся гражданами Российской Федерации.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266" y="2492896"/>
            <a:ext cx="8544206" cy="6911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</a:rPr>
              <a:t>2. Лица, не достигшие возраста 18 лет.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3418" y="3429000"/>
            <a:ext cx="8557053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</a:rPr>
              <a:t>3. Лица, в отношении которых вступило в законную силу </a:t>
            </a:r>
            <a:r>
              <a:rPr lang="ru-RU" sz="2800" dirty="0" smtClean="0">
                <a:solidFill>
                  <a:srgbClr val="002060"/>
                </a:solidFill>
              </a:rPr>
              <a:t>решение </a:t>
            </a:r>
            <a:r>
              <a:rPr lang="ru-RU" sz="2800" dirty="0">
                <a:solidFill>
                  <a:srgbClr val="002060"/>
                </a:solidFill>
              </a:rPr>
              <a:t>суда о признании гражданина </a:t>
            </a:r>
            <a:r>
              <a:rPr lang="ru-RU" sz="2800" dirty="0" smtClean="0">
                <a:solidFill>
                  <a:srgbClr val="002060"/>
                </a:solidFill>
              </a:rPr>
              <a:t>РФ </a:t>
            </a:r>
            <a:r>
              <a:rPr lang="ru-RU" sz="2800" dirty="0">
                <a:solidFill>
                  <a:srgbClr val="002060"/>
                </a:solidFill>
              </a:rPr>
              <a:t>недееспособным.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6265" y="5220681"/>
            <a:ext cx="8544205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</a:rPr>
              <a:t>4. Лица, отбывающие наказание в местах лишения свободы по приговору суда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Наблюдателями не могут быть: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375" y="1006015"/>
            <a:ext cx="8712968" cy="2304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5</a:t>
            </a:r>
            <a:r>
              <a:rPr lang="ru-RU" sz="2400" dirty="0">
                <a:solidFill>
                  <a:srgbClr val="002060"/>
                </a:solidFill>
              </a:rPr>
              <a:t>. Выборные должностные лица, депутаты, высшие должностные лица субъектов </a:t>
            </a:r>
            <a:r>
              <a:rPr lang="ru-RU" sz="2400" dirty="0" smtClean="0">
                <a:solidFill>
                  <a:srgbClr val="002060"/>
                </a:solidFill>
              </a:rPr>
              <a:t>РФ </a:t>
            </a:r>
            <a:r>
              <a:rPr lang="ru-RU" sz="2400" dirty="0">
                <a:solidFill>
                  <a:srgbClr val="002060"/>
                </a:solidFill>
              </a:rPr>
              <a:t>(руководители высших исполнительных органов государственной власти субъектов </a:t>
            </a:r>
            <a:r>
              <a:rPr lang="ru-RU" sz="2400" dirty="0" smtClean="0">
                <a:solidFill>
                  <a:srgbClr val="002060"/>
                </a:solidFill>
              </a:rPr>
              <a:t>РФ), </a:t>
            </a:r>
            <a:r>
              <a:rPr lang="ru-RU" sz="2400" dirty="0">
                <a:solidFill>
                  <a:srgbClr val="002060"/>
                </a:solidFill>
              </a:rPr>
              <a:t>главы местных администраций, лица, находящиеся в их непосредственном подчинении.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468282"/>
            <a:ext cx="8640960" cy="1400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6</a:t>
            </a:r>
            <a:r>
              <a:rPr lang="ru-RU" sz="2400" dirty="0">
                <a:solidFill>
                  <a:srgbClr val="002060"/>
                </a:solidFill>
              </a:rPr>
              <a:t>. Судьи </a:t>
            </a:r>
            <a:r>
              <a:rPr lang="ru-RU" sz="2400" dirty="0">
                <a:solidFill>
                  <a:srgbClr val="C00000"/>
                </a:solidFill>
              </a:rPr>
              <a:t>(за исключением судей, находящихся в отставке)</a:t>
            </a:r>
            <a:r>
              <a:rPr lang="ru-RU" sz="2400" dirty="0">
                <a:solidFill>
                  <a:srgbClr val="002060"/>
                </a:solidFill>
              </a:rPr>
              <a:t>, прокуроры.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5013176"/>
            <a:ext cx="8712968" cy="1440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7</a:t>
            </a:r>
            <a:r>
              <a:rPr lang="ru-RU" sz="2400" dirty="0">
                <a:solidFill>
                  <a:srgbClr val="002060"/>
                </a:solidFill>
              </a:rPr>
              <a:t>. Члены избирательных комиссий с правом решающего голоса, за исключением членов избирательных комиссий, полномочия которых приостановлены. </a:t>
            </a:r>
          </a:p>
        </p:txBody>
      </p:sp>
    </p:spTree>
    <p:extLst>
      <p:ext uri="{BB962C8B-B14F-4D97-AF65-F5344CB8AC3E}">
        <p14:creationId xmlns:p14="http://schemas.microsoft.com/office/powerpoint/2010/main" val="300003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71992" cy="56207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Порядок назначения наблюдателей и сроки осуществления их полномочий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53004" y="1340768"/>
            <a:ext cx="4824536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направлении указываются: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26487350"/>
              </p:ext>
            </p:extLst>
          </p:nvPr>
        </p:nvGraphicFramePr>
        <p:xfrm>
          <a:off x="213927" y="1882619"/>
          <a:ext cx="89289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33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400" dirty="0">
                <a:solidFill>
                  <a:srgbClr val="002060"/>
                </a:solidFill>
              </a:rPr>
              <a:t>Порядок назначения наблюдателей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сроки осуществления их полномочий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1760" y="980728"/>
            <a:ext cx="6552728" cy="1584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Указание каких-либо дополнительных сведений             о наблюдателе </a:t>
            </a:r>
            <a:r>
              <a:rPr lang="ru-RU" sz="3200" b="1" dirty="0" smtClean="0">
                <a:solidFill>
                  <a:srgbClr val="C00000"/>
                </a:solidFill>
              </a:rPr>
              <a:t>не требуется.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36912"/>
            <a:ext cx="7272808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Направление действительно при предъявлении паспорта или документа заменяющего паспорт гражданина.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4680520" cy="24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3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66121674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Порядок назначения наблюдателей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сроки осуществления их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316169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88840"/>
            <a:ext cx="864096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Направление может быть представлено </a:t>
            </a:r>
            <a:endParaRPr lang="ru-RU" sz="3200" dirty="0" smtClean="0"/>
          </a:p>
          <a:p>
            <a:pPr algn="ctr"/>
            <a:r>
              <a:rPr lang="ru-RU" sz="3200" dirty="0" smtClean="0"/>
              <a:t>только </a:t>
            </a:r>
            <a:r>
              <a:rPr lang="ru-RU" sz="3200" dirty="0"/>
              <a:t>наблюдателем, указанным в списке наблюдателей, представленным зарегистрированным кандидатом, политической партией в ТИК не позднее, </a:t>
            </a:r>
            <a:endParaRPr lang="ru-RU" sz="3200" dirty="0" smtClean="0"/>
          </a:p>
          <a:p>
            <a:pPr algn="ctr"/>
            <a:r>
              <a:rPr lang="ru-RU" sz="3200" dirty="0" smtClean="0"/>
              <a:t>чем </a:t>
            </a:r>
            <a:r>
              <a:rPr lang="ru-RU" sz="3200" b="1" dirty="0">
                <a:solidFill>
                  <a:srgbClr val="002060"/>
                </a:solidFill>
              </a:rPr>
              <a:t>за три дня до дня голосования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/>
              <a:t>(</a:t>
            </a:r>
            <a:r>
              <a:rPr lang="ru-RU" sz="3200" dirty="0"/>
              <a:t>досрочного голосования).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Порядок назначения наблюдателей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</a:t>
            </a:r>
            <a:r>
              <a:rPr lang="ru-RU" sz="2800" dirty="0">
                <a:solidFill>
                  <a:srgbClr val="002060"/>
                </a:solidFill>
              </a:rPr>
              <a:t>сроки осуществления их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36195787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1722</Words>
  <Application>Microsoft Office PowerPoint</Application>
  <PresentationFormat>Экран (4:3)</PresentationFormat>
  <Paragraphs>120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РАБОТА ЧЛЕНОВ ИЗБИРАТЕЛЬНЫХ КОМИССИЙ С ПРАВОМ СОВЕЩАТЕЛЬНОГО ГОЛОСА, НАБЛЮДАТЕЛЕЙ И ПРЕДСТАВИТЕЛЕЙ СМИ</vt:lpstr>
      <vt:lpstr>Порядок назначения наблюдателей и сроки осуществления их полномочий</vt:lpstr>
      <vt:lpstr>Порядок назначения наблюдателей и сроки осуществления их полномочий</vt:lpstr>
      <vt:lpstr>Наблюдателями не могут быть:</vt:lpstr>
      <vt:lpstr>Наблюдателями не могут быть:</vt:lpstr>
      <vt:lpstr>Порядок назначения наблюдателей и сроки осуществления их полномочий</vt:lpstr>
      <vt:lpstr>Порядок назначения наблюдателей  и сроки осуществления их полномочий</vt:lpstr>
      <vt:lpstr>Порядок назначения наблюдателей  и сроки осуществления их полномочий</vt:lpstr>
      <vt:lpstr>Порядок назначения наблюдателей  и сроки осуществления их полномочий</vt:lpstr>
      <vt:lpstr>Полномочия наблюдателя: ПРАВА</vt:lpstr>
      <vt:lpstr>Презентация PowerPoint</vt:lpstr>
      <vt:lpstr>Презентация PowerPoint</vt:lpstr>
      <vt:lpstr>Обязанности и запреты:</vt:lpstr>
      <vt:lpstr>Обязанности и запреты:</vt:lpstr>
      <vt:lpstr>Статус члена избирательной комиссии             с правом совещательного голоса</vt:lpstr>
      <vt:lpstr>Порядок назначения и сроки осуществления полномочий членов избирательных комиссий с правом совещательного голоса</vt:lpstr>
      <vt:lpstr>Порядок назначения и сроки осуществления их полномочий членов избирательных комиссий с правом совещательного голоса</vt:lpstr>
      <vt:lpstr>Порядок назначения и сроки осуществления их полномочий членов избирательных комиссий с правом совещательного голоса</vt:lpstr>
      <vt:lpstr>Членами избирательной комиссии с правом совещательного голоса не могут быть:</vt:lpstr>
      <vt:lpstr>Членами избирательной комиссии с правом совещательного голоса не могут быть:</vt:lpstr>
      <vt:lpstr>Членами избирательной комиссии с правом совещательного голоса не могут быть:</vt:lpstr>
      <vt:lpstr>ПРАВА членов избирательной комиссии с правом совещательного голоса </vt:lpstr>
      <vt:lpstr>ПРАВА членов избирательной комиссии с правом совещательного голоса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ЧЛЕНОВ ИЗБИРАТЕЛЬНЫХ КОМИССИЙ С ПРАВОМ СОВЕЩАТЕЛЬНОГО ГОЛОСА, НАБЛЮДАТЕЛЕЙ И ПРЕДСТАВИТЕЛЕЙ СМИ</dc:title>
  <dc:creator>Черепенина Нина Борисовна</dc:creator>
  <cp:lastModifiedBy>Елена Николаевна Федоринова</cp:lastModifiedBy>
  <cp:revision>72</cp:revision>
  <dcterms:created xsi:type="dcterms:W3CDTF">2019-02-25T11:06:59Z</dcterms:created>
  <dcterms:modified xsi:type="dcterms:W3CDTF">2019-03-11T13:11:13Z</dcterms:modified>
</cp:coreProperties>
</file>